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4" r:id="rId2"/>
    <p:sldId id="286" r:id="rId3"/>
    <p:sldId id="299" r:id="rId4"/>
    <p:sldId id="293" r:id="rId5"/>
    <p:sldId id="288" r:id="rId6"/>
    <p:sldId id="304" r:id="rId7"/>
    <p:sldId id="285" r:id="rId8"/>
    <p:sldId id="257" r:id="rId9"/>
    <p:sldId id="258" r:id="rId10"/>
    <p:sldId id="291" r:id="rId11"/>
    <p:sldId id="289" r:id="rId12"/>
    <p:sldId id="290" r:id="rId13"/>
    <p:sldId id="297" r:id="rId14"/>
    <p:sldId id="296" r:id="rId15"/>
    <p:sldId id="298" r:id="rId16"/>
    <p:sldId id="300" r:id="rId17"/>
    <p:sldId id="292" r:id="rId18"/>
    <p:sldId id="306" r:id="rId19"/>
    <p:sldId id="301" r:id="rId20"/>
    <p:sldId id="2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5E57"/>
    <a:srgbClr val="F7F7EE"/>
    <a:srgbClr val="1E2A3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762069-99BD-4E1D-A701-DC9D1C86B897}" v="402" dt="2022-09-14T13:58:32.3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2362" autoAdjust="0"/>
  </p:normalViewPr>
  <p:slideViewPr>
    <p:cSldViewPr snapToGrid="0">
      <p:cViewPr varScale="1">
        <p:scale>
          <a:sx n="74" d="100"/>
          <a:sy n="74" d="100"/>
        </p:scale>
        <p:origin x="27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JASWA JITENDRA" userId="d7d17a7e-edf2-4db8-8b3e-82dad47a9e53" providerId="ADAL" clId="{35762069-99BD-4E1D-A701-DC9D1C86B897}"/>
    <pc:docChg chg="undo custSel addSld delSld modSld sldOrd">
      <pc:chgData name="TEJASWA JITENDRA" userId="d7d17a7e-edf2-4db8-8b3e-82dad47a9e53" providerId="ADAL" clId="{35762069-99BD-4E1D-A701-DC9D1C86B897}" dt="2022-09-14T13:59:56.160" v="2586" actId="20577"/>
      <pc:docMkLst>
        <pc:docMk/>
      </pc:docMkLst>
      <pc:sldChg chg="addSp delSp modSp mod ord">
        <pc:chgData name="TEJASWA JITENDRA" userId="d7d17a7e-edf2-4db8-8b3e-82dad47a9e53" providerId="ADAL" clId="{35762069-99BD-4E1D-A701-DC9D1C86B897}" dt="2022-09-07T06:54:55.445" v="1128" actId="207"/>
        <pc:sldMkLst>
          <pc:docMk/>
          <pc:sldMk cId="1879050731" sldId="257"/>
        </pc:sldMkLst>
        <pc:spChg chg="del">
          <ac:chgData name="TEJASWA JITENDRA" userId="d7d17a7e-edf2-4db8-8b3e-82dad47a9e53" providerId="ADAL" clId="{35762069-99BD-4E1D-A701-DC9D1C86B897}" dt="2022-09-07T05:39:03.950" v="371" actId="478"/>
          <ac:spMkLst>
            <pc:docMk/>
            <pc:sldMk cId="1879050731" sldId="257"/>
            <ac:spMk id="3" creationId="{3C456CC7-1DAE-4CC7-4A24-3B51C4332664}"/>
          </ac:spMkLst>
        </pc:spChg>
        <pc:spChg chg="add mod">
          <ac:chgData name="TEJASWA JITENDRA" userId="d7d17a7e-edf2-4db8-8b3e-82dad47a9e53" providerId="ADAL" clId="{35762069-99BD-4E1D-A701-DC9D1C86B897}" dt="2022-09-07T05:39:57.999" v="413" actId="403"/>
          <ac:spMkLst>
            <pc:docMk/>
            <pc:sldMk cId="1879050731" sldId="257"/>
            <ac:spMk id="4" creationId="{EB8C2CC2-02A3-20CB-26E5-397C6DAA36F8}"/>
          </ac:spMkLst>
        </pc:spChg>
        <pc:spChg chg="mod">
          <ac:chgData name="TEJASWA JITENDRA" userId="d7d17a7e-edf2-4db8-8b3e-82dad47a9e53" providerId="ADAL" clId="{35762069-99BD-4E1D-A701-DC9D1C86B897}" dt="2022-09-07T06:54:55.445" v="1128" actId="207"/>
          <ac:spMkLst>
            <pc:docMk/>
            <pc:sldMk cId="1879050731" sldId="257"/>
            <ac:spMk id="5" creationId="{87F07126-E2D9-9754-C760-CAC12FF507F2}"/>
          </ac:spMkLst>
        </pc:spChg>
        <pc:graphicFrameChg chg="mod">
          <ac:chgData name="TEJASWA JITENDRA" userId="d7d17a7e-edf2-4db8-8b3e-82dad47a9e53" providerId="ADAL" clId="{35762069-99BD-4E1D-A701-DC9D1C86B897}" dt="2022-09-07T05:42:59.407" v="423" actId="1076"/>
          <ac:graphicFrameMkLst>
            <pc:docMk/>
            <pc:sldMk cId="1879050731" sldId="257"/>
            <ac:graphicFrameMk id="2" creationId="{69759E32-BAAF-D493-E748-CD7FA227B9E3}"/>
          </ac:graphicFrameMkLst>
        </pc:graphicFrameChg>
      </pc:sldChg>
      <pc:sldChg chg="addSp delSp modSp mod ord">
        <pc:chgData name="TEJASWA JITENDRA" userId="d7d17a7e-edf2-4db8-8b3e-82dad47a9e53" providerId="ADAL" clId="{35762069-99BD-4E1D-A701-DC9D1C86B897}" dt="2022-09-07T05:47:51.366" v="469"/>
        <pc:sldMkLst>
          <pc:docMk/>
          <pc:sldMk cId="2024257490" sldId="258"/>
        </pc:sldMkLst>
        <pc:spChg chg="del mod">
          <ac:chgData name="TEJASWA JITENDRA" userId="d7d17a7e-edf2-4db8-8b3e-82dad47a9e53" providerId="ADAL" clId="{35762069-99BD-4E1D-A701-DC9D1C86B897}" dt="2022-09-07T05:41:33.892" v="418" actId="478"/>
          <ac:spMkLst>
            <pc:docMk/>
            <pc:sldMk cId="2024257490" sldId="258"/>
            <ac:spMk id="3" creationId="{3C456CC7-1DAE-4CC7-4A24-3B51C4332664}"/>
          </ac:spMkLst>
        </pc:spChg>
        <pc:spChg chg="add mod">
          <ac:chgData name="TEJASWA JITENDRA" userId="d7d17a7e-edf2-4db8-8b3e-82dad47a9e53" providerId="ADAL" clId="{35762069-99BD-4E1D-A701-DC9D1C86B897}" dt="2022-09-07T05:41:50.915" v="420"/>
          <ac:spMkLst>
            <pc:docMk/>
            <pc:sldMk cId="2024257490" sldId="258"/>
            <ac:spMk id="4" creationId="{3AD551AC-AAC2-9DC1-41DF-0EE3929F423D}"/>
          </ac:spMkLst>
        </pc:spChg>
        <pc:graphicFrameChg chg="mod">
          <ac:chgData name="TEJASWA JITENDRA" userId="d7d17a7e-edf2-4db8-8b3e-82dad47a9e53" providerId="ADAL" clId="{35762069-99BD-4E1D-A701-DC9D1C86B897}" dt="2022-09-07T05:43:39.660" v="448"/>
          <ac:graphicFrameMkLst>
            <pc:docMk/>
            <pc:sldMk cId="2024257490" sldId="258"/>
            <ac:graphicFrameMk id="2" creationId="{69759E32-BAAF-D493-E748-CD7FA227B9E3}"/>
          </ac:graphicFrameMkLst>
        </pc:graphicFrameChg>
      </pc:sldChg>
      <pc:sldChg chg="addSp modSp del mod ord setBg">
        <pc:chgData name="TEJASWA JITENDRA" userId="d7d17a7e-edf2-4db8-8b3e-82dad47a9e53" providerId="ADAL" clId="{35762069-99BD-4E1D-A701-DC9D1C86B897}" dt="2022-09-07T06:20:47.077" v="681" actId="2696"/>
        <pc:sldMkLst>
          <pc:docMk/>
          <pc:sldMk cId="2366103833" sldId="283"/>
        </pc:sldMkLst>
        <pc:spChg chg="add mod">
          <ac:chgData name="TEJASWA JITENDRA" userId="d7d17a7e-edf2-4db8-8b3e-82dad47a9e53" providerId="ADAL" clId="{35762069-99BD-4E1D-A701-DC9D1C86B897}" dt="2022-09-07T06:14:22.901" v="626" actId="255"/>
          <ac:spMkLst>
            <pc:docMk/>
            <pc:sldMk cId="2366103833" sldId="283"/>
            <ac:spMk id="3" creationId="{21E89246-17C3-B1F2-F0DE-1D0BE90CD352}"/>
          </ac:spMkLst>
        </pc:spChg>
        <pc:picChg chg="add mod">
          <ac:chgData name="TEJASWA JITENDRA" userId="d7d17a7e-edf2-4db8-8b3e-82dad47a9e53" providerId="ADAL" clId="{35762069-99BD-4E1D-A701-DC9D1C86B897}" dt="2022-09-07T06:15:01.670" v="629" actId="1076"/>
          <ac:picMkLst>
            <pc:docMk/>
            <pc:sldMk cId="2366103833" sldId="283"/>
            <ac:picMk id="2" creationId="{D901EDFD-6DDB-BBA6-5BC0-BEBF766D6DBE}"/>
          </ac:picMkLst>
        </pc:picChg>
      </pc:sldChg>
      <pc:sldChg chg="addSp delSp modSp new mod ord setBg modClrScheme chgLayout">
        <pc:chgData name="TEJASWA JITENDRA" userId="d7d17a7e-edf2-4db8-8b3e-82dad47a9e53" providerId="ADAL" clId="{35762069-99BD-4E1D-A701-DC9D1C86B897}" dt="2022-09-11T04:29:16.983" v="1674" actId="20577"/>
        <pc:sldMkLst>
          <pc:docMk/>
          <pc:sldMk cId="2359175427" sldId="284"/>
        </pc:sldMkLst>
        <pc:spChg chg="add mod">
          <ac:chgData name="TEJASWA JITENDRA" userId="d7d17a7e-edf2-4db8-8b3e-82dad47a9e53" providerId="ADAL" clId="{35762069-99BD-4E1D-A701-DC9D1C86B897}" dt="2022-09-11T04:29:16.983" v="1674" actId="20577"/>
          <ac:spMkLst>
            <pc:docMk/>
            <pc:sldMk cId="2359175427" sldId="284"/>
            <ac:spMk id="2" creationId="{325A82E1-23D0-B195-D0D5-94BA68E0854A}"/>
          </ac:spMkLst>
        </pc:spChg>
        <pc:spChg chg="add del mod">
          <ac:chgData name="TEJASWA JITENDRA" userId="d7d17a7e-edf2-4db8-8b3e-82dad47a9e53" providerId="ADAL" clId="{35762069-99BD-4E1D-A701-DC9D1C86B897}" dt="2022-09-07T05:29:27.589" v="142" actId="478"/>
          <ac:spMkLst>
            <pc:docMk/>
            <pc:sldMk cId="2359175427" sldId="284"/>
            <ac:spMk id="3" creationId="{51DD7DD8-0DAD-1ADF-0E4B-F9EC54571A4A}"/>
          </ac:spMkLst>
        </pc:spChg>
      </pc:sldChg>
      <pc:sldChg chg="addSp delSp modSp new mod setBg">
        <pc:chgData name="TEJASWA JITENDRA" userId="d7d17a7e-edf2-4db8-8b3e-82dad47a9e53" providerId="ADAL" clId="{35762069-99BD-4E1D-A701-DC9D1C86B897}" dt="2022-09-14T08:34:14.534" v="2424" actId="20577"/>
        <pc:sldMkLst>
          <pc:docMk/>
          <pc:sldMk cId="3455575171" sldId="285"/>
        </pc:sldMkLst>
        <pc:spChg chg="mod">
          <ac:chgData name="TEJASWA JITENDRA" userId="d7d17a7e-edf2-4db8-8b3e-82dad47a9e53" providerId="ADAL" clId="{35762069-99BD-4E1D-A701-DC9D1C86B897}" dt="2022-09-07T06:14:18.183" v="625" actId="255"/>
          <ac:spMkLst>
            <pc:docMk/>
            <pc:sldMk cId="3455575171" sldId="285"/>
            <ac:spMk id="2" creationId="{B80E221E-1EAD-E6F8-B6FE-D6BB013855CE}"/>
          </ac:spMkLst>
        </pc:spChg>
        <pc:spChg chg="del mod">
          <ac:chgData name="TEJASWA JITENDRA" userId="d7d17a7e-edf2-4db8-8b3e-82dad47a9e53" providerId="ADAL" clId="{35762069-99BD-4E1D-A701-DC9D1C86B897}" dt="2022-09-07T05:35:17.152" v="327" actId="478"/>
          <ac:spMkLst>
            <pc:docMk/>
            <pc:sldMk cId="3455575171" sldId="285"/>
            <ac:spMk id="3" creationId="{42077A37-4E2E-60DB-2A24-B243188B478B}"/>
          </ac:spMkLst>
        </pc:spChg>
        <pc:spChg chg="add del mod">
          <ac:chgData name="TEJASWA JITENDRA" userId="d7d17a7e-edf2-4db8-8b3e-82dad47a9e53" providerId="ADAL" clId="{35762069-99BD-4E1D-A701-DC9D1C86B897}" dt="2022-09-07T05:35:21.238" v="328" actId="478"/>
          <ac:spMkLst>
            <pc:docMk/>
            <pc:sldMk cId="3455575171" sldId="285"/>
            <ac:spMk id="6" creationId="{0D448DCB-2951-3474-727A-B4DA250F4579}"/>
          </ac:spMkLst>
        </pc:spChg>
        <pc:graphicFrameChg chg="add mod modGraphic">
          <ac:chgData name="TEJASWA JITENDRA" userId="d7d17a7e-edf2-4db8-8b3e-82dad47a9e53" providerId="ADAL" clId="{35762069-99BD-4E1D-A701-DC9D1C86B897}" dt="2022-09-14T08:34:14.534" v="2424" actId="20577"/>
          <ac:graphicFrameMkLst>
            <pc:docMk/>
            <pc:sldMk cId="3455575171" sldId="285"/>
            <ac:graphicFrameMk id="4" creationId="{BF804D61-EDFD-654C-FD55-DEDF32CF349A}"/>
          </ac:graphicFrameMkLst>
        </pc:graphicFrameChg>
      </pc:sldChg>
      <pc:sldChg chg="modSp new mod setBg">
        <pc:chgData name="TEJASWA JITENDRA" userId="d7d17a7e-edf2-4db8-8b3e-82dad47a9e53" providerId="ADAL" clId="{35762069-99BD-4E1D-A701-DC9D1C86B897}" dt="2022-09-14T13:55:21.091" v="2507" actId="20577"/>
        <pc:sldMkLst>
          <pc:docMk/>
          <pc:sldMk cId="1102453186" sldId="286"/>
        </pc:sldMkLst>
        <pc:spChg chg="mod">
          <ac:chgData name="TEJASWA JITENDRA" userId="d7d17a7e-edf2-4db8-8b3e-82dad47a9e53" providerId="ADAL" clId="{35762069-99BD-4E1D-A701-DC9D1C86B897}" dt="2022-09-14T08:29:57.033" v="2411" actId="403"/>
          <ac:spMkLst>
            <pc:docMk/>
            <pc:sldMk cId="1102453186" sldId="286"/>
            <ac:spMk id="2" creationId="{4DD270CB-FD04-ADAD-F802-3E97906014A6}"/>
          </ac:spMkLst>
        </pc:spChg>
        <pc:spChg chg="mod">
          <ac:chgData name="TEJASWA JITENDRA" userId="d7d17a7e-edf2-4db8-8b3e-82dad47a9e53" providerId="ADAL" clId="{35762069-99BD-4E1D-A701-DC9D1C86B897}" dt="2022-09-14T13:55:21.091" v="2507" actId="20577"/>
          <ac:spMkLst>
            <pc:docMk/>
            <pc:sldMk cId="1102453186" sldId="286"/>
            <ac:spMk id="3" creationId="{920E88EA-C176-0D0E-254C-CB24CF8CDF81}"/>
          </ac:spMkLst>
        </pc:spChg>
      </pc:sldChg>
      <pc:sldChg chg="modSp new del mod">
        <pc:chgData name="TEJASWA JITENDRA" userId="d7d17a7e-edf2-4db8-8b3e-82dad47a9e53" providerId="ADAL" clId="{35762069-99BD-4E1D-A701-DC9D1C86B897}" dt="2022-09-07T05:47:15.072" v="463" actId="2696"/>
        <pc:sldMkLst>
          <pc:docMk/>
          <pc:sldMk cId="3394189698" sldId="286"/>
        </pc:sldMkLst>
        <pc:spChg chg="mod">
          <ac:chgData name="TEJASWA JITENDRA" userId="d7d17a7e-edf2-4db8-8b3e-82dad47a9e53" providerId="ADAL" clId="{35762069-99BD-4E1D-A701-DC9D1C86B897}" dt="2022-09-07T05:26:08.483" v="117" actId="20577"/>
          <ac:spMkLst>
            <pc:docMk/>
            <pc:sldMk cId="3394189698" sldId="286"/>
            <ac:spMk id="2" creationId="{1611038E-81CC-01A1-336A-8A000DE92615}"/>
          </ac:spMkLst>
        </pc:spChg>
      </pc:sldChg>
      <pc:sldChg chg="addSp delSp modSp add del mod">
        <pc:chgData name="TEJASWA JITENDRA" userId="d7d17a7e-edf2-4db8-8b3e-82dad47a9e53" providerId="ADAL" clId="{35762069-99BD-4E1D-A701-DC9D1C86B897}" dt="2022-09-07T06:20:49.358" v="682" actId="2696"/>
        <pc:sldMkLst>
          <pc:docMk/>
          <pc:sldMk cId="3602767334" sldId="287"/>
        </pc:sldMkLst>
        <pc:spChg chg="mod">
          <ac:chgData name="TEJASWA JITENDRA" userId="d7d17a7e-edf2-4db8-8b3e-82dad47a9e53" providerId="ADAL" clId="{35762069-99BD-4E1D-A701-DC9D1C86B897}" dt="2022-09-07T06:17:13.379" v="639" actId="1076"/>
          <ac:spMkLst>
            <pc:docMk/>
            <pc:sldMk cId="3602767334" sldId="287"/>
            <ac:spMk id="3" creationId="{21E89246-17C3-B1F2-F0DE-1D0BE90CD352}"/>
          </ac:spMkLst>
        </pc:spChg>
        <pc:spChg chg="mod">
          <ac:chgData name="TEJASWA JITENDRA" userId="d7d17a7e-edf2-4db8-8b3e-82dad47a9e53" providerId="ADAL" clId="{35762069-99BD-4E1D-A701-DC9D1C86B897}" dt="2022-09-07T06:16:12.971" v="633"/>
          <ac:spMkLst>
            <pc:docMk/>
            <pc:sldMk cId="3602767334" sldId="287"/>
            <ac:spMk id="6" creationId="{EAF229C0-DD27-8620-5CF2-4FC8A7D8BD08}"/>
          </ac:spMkLst>
        </pc:spChg>
        <pc:spChg chg="mod">
          <ac:chgData name="TEJASWA JITENDRA" userId="d7d17a7e-edf2-4db8-8b3e-82dad47a9e53" providerId="ADAL" clId="{35762069-99BD-4E1D-A701-DC9D1C86B897}" dt="2022-09-07T06:16:12.971" v="633"/>
          <ac:spMkLst>
            <pc:docMk/>
            <pc:sldMk cId="3602767334" sldId="287"/>
            <ac:spMk id="7" creationId="{ADFCCF83-5D05-DCDF-C85E-B7C16252B3E2}"/>
          </ac:spMkLst>
        </pc:spChg>
        <pc:spChg chg="mod">
          <ac:chgData name="TEJASWA JITENDRA" userId="d7d17a7e-edf2-4db8-8b3e-82dad47a9e53" providerId="ADAL" clId="{35762069-99BD-4E1D-A701-DC9D1C86B897}" dt="2022-09-07T06:16:12.971" v="633"/>
          <ac:spMkLst>
            <pc:docMk/>
            <pc:sldMk cId="3602767334" sldId="287"/>
            <ac:spMk id="8" creationId="{F52067B2-7057-512E-7EB1-3369A8F6EF76}"/>
          </ac:spMkLst>
        </pc:spChg>
        <pc:spChg chg="mod">
          <ac:chgData name="TEJASWA JITENDRA" userId="d7d17a7e-edf2-4db8-8b3e-82dad47a9e53" providerId="ADAL" clId="{35762069-99BD-4E1D-A701-DC9D1C86B897}" dt="2022-09-07T06:17:18.321" v="644"/>
          <ac:spMkLst>
            <pc:docMk/>
            <pc:sldMk cId="3602767334" sldId="287"/>
            <ac:spMk id="14" creationId="{EAF229C0-DD27-8620-5CF2-4FC8A7D8BD08}"/>
          </ac:spMkLst>
        </pc:spChg>
        <pc:spChg chg="mod">
          <ac:chgData name="TEJASWA JITENDRA" userId="d7d17a7e-edf2-4db8-8b3e-82dad47a9e53" providerId="ADAL" clId="{35762069-99BD-4E1D-A701-DC9D1C86B897}" dt="2022-09-07T06:17:18.321" v="644"/>
          <ac:spMkLst>
            <pc:docMk/>
            <pc:sldMk cId="3602767334" sldId="287"/>
            <ac:spMk id="16" creationId="{ADFCCF83-5D05-DCDF-C85E-B7C16252B3E2}"/>
          </ac:spMkLst>
        </pc:spChg>
        <pc:spChg chg="mod">
          <ac:chgData name="TEJASWA JITENDRA" userId="d7d17a7e-edf2-4db8-8b3e-82dad47a9e53" providerId="ADAL" clId="{35762069-99BD-4E1D-A701-DC9D1C86B897}" dt="2022-09-07T06:17:18.321" v="644"/>
          <ac:spMkLst>
            <pc:docMk/>
            <pc:sldMk cId="3602767334" sldId="287"/>
            <ac:spMk id="17" creationId="{F52067B2-7057-512E-7EB1-3369A8F6EF76}"/>
          </ac:spMkLst>
        </pc:spChg>
        <pc:grpChg chg="add del mod">
          <ac:chgData name="TEJASWA JITENDRA" userId="d7d17a7e-edf2-4db8-8b3e-82dad47a9e53" providerId="ADAL" clId="{35762069-99BD-4E1D-A701-DC9D1C86B897}" dt="2022-09-07T06:16:12.971" v="633"/>
          <ac:grpSpMkLst>
            <pc:docMk/>
            <pc:sldMk cId="3602767334" sldId="287"/>
            <ac:grpSpMk id="5" creationId="{E615B39D-3FD2-0902-4105-7524559FF44B}"/>
          </ac:grpSpMkLst>
        </pc:grpChg>
        <pc:grpChg chg="add del mod">
          <ac:chgData name="TEJASWA JITENDRA" userId="d7d17a7e-edf2-4db8-8b3e-82dad47a9e53" providerId="ADAL" clId="{35762069-99BD-4E1D-A701-DC9D1C86B897}" dt="2022-09-07T06:17:18.321" v="644"/>
          <ac:grpSpMkLst>
            <pc:docMk/>
            <pc:sldMk cId="3602767334" sldId="287"/>
            <ac:grpSpMk id="13" creationId="{8FDBD834-E66D-F6E6-67D2-9D6CF428C86C}"/>
          </ac:grpSpMkLst>
        </pc:grpChg>
        <pc:graphicFrameChg chg="add del mod">
          <ac:chgData name="TEJASWA JITENDRA" userId="d7d17a7e-edf2-4db8-8b3e-82dad47a9e53" providerId="ADAL" clId="{35762069-99BD-4E1D-A701-DC9D1C86B897}" dt="2022-09-07T06:16:12.971" v="633"/>
          <ac:graphicFrameMkLst>
            <pc:docMk/>
            <pc:sldMk cId="3602767334" sldId="287"/>
            <ac:graphicFrameMk id="4" creationId="{B7A82F37-0749-3BC0-74AD-7ECCC3951D7F}"/>
          </ac:graphicFrameMkLst>
        </pc:graphicFrameChg>
        <pc:graphicFrameChg chg="add del mod">
          <ac:chgData name="TEJASWA JITENDRA" userId="d7d17a7e-edf2-4db8-8b3e-82dad47a9e53" providerId="ADAL" clId="{35762069-99BD-4E1D-A701-DC9D1C86B897}" dt="2022-09-07T06:17:16.079" v="642"/>
          <ac:graphicFrameMkLst>
            <pc:docMk/>
            <pc:sldMk cId="3602767334" sldId="287"/>
            <ac:graphicFrameMk id="11" creationId="{8F4A3DF0-2D28-9C8E-BB19-64A30EA4EC74}"/>
          </ac:graphicFrameMkLst>
        </pc:graphicFrameChg>
        <pc:graphicFrameChg chg="add del mod">
          <ac:chgData name="TEJASWA JITENDRA" userId="d7d17a7e-edf2-4db8-8b3e-82dad47a9e53" providerId="ADAL" clId="{35762069-99BD-4E1D-A701-DC9D1C86B897}" dt="2022-09-07T06:17:18.321" v="644"/>
          <ac:graphicFrameMkLst>
            <pc:docMk/>
            <pc:sldMk cId="3602767334" sldId="287"/>
            <ac:graphicFrameMk id="12" creationId="{89D4FEBA-E8FF-55AD-F562-8031970600C5}"/>
          </ac:graphicFrameMkLst>
        </pc:graphicFrameChg>
        <pc:graphicFrameChg chg="add mod">
          <ac:chgData name="TEJASWA JITENDRA" userId="d7d17a7e-edf2-4db8-8b3e-82dad47a9e53" providerId="ADAL" clId="{35762069-99BD-4E1D-A701-DC9D1C86B897}" dt="2022-09-07T06:17:32.015" v="649"/>
          <ac:graphicFrameMkLst>
            <pc:docMk/>
            <pc:sldMk cId="3602767334" sldId="287"/>
            <ac:graphicFrameMk id="20" creationId="{5CBCD63A-DCEB-7FA1-D3AC-D35A5EB952B8}"/>
          </ac:graphicFrameMkLst>
        </pc:graphicFrameChg>
        <pc:picChg chg="mod">
          <ac:chgData name="TEJASWA JITENDRA" userId="d7d17a7e-edf2-4db8-8b3e-82dad47a9e53" providerId="ADAL" clId="{35762069-99BD-4E1D-A701-DC9D1C86B897}" dt="2022-09-07T06:17:13.379" v="639" actId="1076"/>
          <ac:picMkLst>
            <pc:docMk/>
            <pc:sldMk cId="3602767334" sldId="287"/>
            <ac:picMk id="2" creationId="{D901EDFD-6DDB-BBA6-5BC0-BEBF766D6DBE}"/>
          </ac:picMkLst>
        </pc:picChg>
        <pc:picChg chg="add del mod">
          <ac:chgData name="TEJASWA JITENDRA" userId="d7d17a7e-edf2-4db8-8b3e-82dad47a9e53" providerId="ADAL" clId="{35762069-99BD-4E1D-A701-DC9D1C86B897}" dt="2022-09-07T06:16:12.971" v="633"/>
          <ac:picMkLst>
            <pc:docMk/>
            <pc:sldMk cId="3602767334" sldId="287"/>
            <ac:picMk id="9" creationId="{33EAF180-808D-4D98-82A1-9AF3130F8FD4}"/>
          </ac:picMkLst>
        </pc:picChg>
        <pc:picChg chg="add del mod">
          <ac:chgData name="TEJASWA JITENDRA" userId="d7d17a7e-edf2-4db8-8b3e-82dad47a9e53" providerId="ADAL" clId="{35762069-99BD-4E1D-A701-DC9D1C86B897}" dt="2022-09-07T06:16:12.971" v="633"/>
          <ac:picMkLst>
            <pc:docMk/>
            <pc:sldMk cId="3602767334" sldId="287"/>
            <ac:picMk id="10" creationId="{BF430529-AA2A-4C79-91AA-910B0B4AE177}"/>
          </ac:picMkLst>
        </pc:picChg>
        <pc:picChg chg="del">
          <ac:chgData name="TEJASWA JITENDRA" userId="d7d17a7e-edf2-4db8-8b3e-82dad47a9e53" providerId="ADAL" clId="{35762069-99BD-4E1D-A701-DC9D1C86B897}" dt="2022-09-07T06:16:10.516" v="631" actId="478"/>
          <ac:picMkLst>
            <pc:docMk/>
            <pc:sldMk cId="3602767334" sldId="287"/>
            <ac:picMk id="15" creationId="{433C8BE3-467E-F003-F79A-EF64CC934399}"/>
          </ac:picMkLst>
        </pc:picChg>
        <pc:picChg chg="add del mod">
          <ac:chgData name="TEJASWA JITENDRA" userId="d7d17a7e-edf2-4db8-8b3e-82dad47a9e53" providerId="ADAL" clId="{35762069-99BD-4E1D-A701-DC9D1C86B897}" dt="2022-09-07T06:17:18.321" v="644"/>
          <ac:picMkLst>
            <pc:docMk/>
            <pc:sldMk cId="3602767334" sldId="287"/>
            <ac:picMk id="18" creationId="{33EAF180-808D-4D98-82A1-9AF3130F8FD4}"/>
          </ac:picMkLst>
        </pc:picChg>
        <pc:picChg chg="add del mod">
          <ac:chgData name="TEJASWA JITENDRA" userId="d7d17a7e-edf2-4db8-8b3e-82dad47a9e53" providerId="ADAL" clId="{35762069-99BD-4E1D-A701-DC9D1C86B897}" dt="2022-09-07T06:17:18.321" v="644"/>
          <ac:picMkLst>
            <pc:docMk/>
            <pc:sldMk cId="3602767334" sldId="287"/>
            <ac:picMk id="19" creationId="{BF430529-AA2A-4C79-91AA-910B0B4AE177}"/>
          </ac:picMkLst>
        </pc:picChg>
        <pc:picChg chg="mod">
          <ac:chgData name="TEJASWA JITENDRA" userId="d7d17a7e-edf2-4db8-8b3e-82dad47a9e53" providerId="ADAL" clId="{35762069-99BD-4E1D-A701-DC9D1C86B897}" dt="2022-09-07T06:17:13.379" v="639" actId="1076"/>
          <ac:picMkLst>
            <pc:docMk/>
            <pc:sldMk cId="3602767334" sldId="287"/>
            <ac:picMk id="2052" creationId="{783E57E7-BF22-647F-E6AF-0E96C3259A8A}"/>
          </ac:picMkLst>
        </pc:picChg>
      </pc:sldChg>
      <pc:sldChg chg="addSp delSp modSp add mod modNotesTx">
        <pc:chgData name="TEJASWA JITENDRA" userId="d7d17a7e-edf2-4db8-8b3e-82dad47a9e53" providerId="ADAL" clId="{35762069-99BD-4E1D-A701-DC9D1C86B897}" dt="2022-09-11T02:15:50.964" v="1313" actId="20577"/>
        <pc:sldMkLst>
          <pc:docMk/>
          <pc:sldMk cId="1572581557" sldId="288"/>
        </pc:sldMkLst>
        <pc:spChg chg="mod">
          <ac:chgData name="TEJASWA JITENDRA" userId="d7d17a7e-edf2-4db8-8b3e-82dad47a9e53" providerId="ADAL" clId="{35762069-99BD-4E1D-A701-DC9D1C86B897}" dt="2022-09-07T06:19:04.246" v="659"/>
          <ac:spMkLst>
            <pc:docMk/>
            <pc:sldMk cId="1572581557" sldId="288"/>
            <ac:spMk id="8" creationId="{EAF229C0-DD27-8620-5CF2-4FC8A7D8BD08}"/>
          </ac:spMkLst>
        </pc:spChg>
        <pc:spChg chg="mod">
          <ac:chgData name="TEJASWA JITENDRA" userId="d7d17a7e-edf2-4db8-8b3e-82dad47a9e53" providerId="ADAL" clId="{35762069-99BD-4E1D-A701-DC9D1C86B897}" dt="2022-09-07T06:19:04.246" v="659"/>
          <ac:spMkLst>
            <pc:docMk/>
            <pc:sldMk cId="1572581557" sldId="288"/>
            <ac:spMk id="9" creationId="{ADFCCF83-5D05-DCDF-C85E-B7C16252B3E2}"/>
          </ac:spMkLst>
        </pc:spChg>
        <pc:spChg chg="mod">
          <ac:chgData name="TEJASWA JITENDRA" userId="d7d17a7e-edf2-4db8-8b3e-82dad47a9e53" providerId="ADAL" clId="{35762069-99BD-4E1D-A701-DC9D1C86B897}" dt="2022-09-07T06:19:04.246" v="659"/>
          <ac:spMkLst>
            <pc:docMk/>
            <pc:sldMk cId="1572581557" sldId="288"/>
            <ac:spMk id="10" creationId="{F52067B2-7057-512E-7EB1-3369A8F6EF76}"/>
          </ac:spMkLst>
        </pc:spChg>
        <pc:spChg chg="add mod">
          <ac:chgData name="TEJASWA JITENDRA" userId="d7d17a7e-edf2-4db8-8b3e-82dad47a9e53" providerId="ADAL" clId="{35762069-99BD-4E1D-A701-DC9D1C86B897}" dt="2022-09-07T06:28:20.786" v="857" actId="20577"/>
          <ac:spMkLst>
            <pc:docMk/>
            <pc:sldMk cId="1572581557" sldId="288"/>
            <ac:spMk id="16" creationId="{9411F3A8-B000-C3F9-2543-4D1BD3CEAA4D}"/>
          </ac:spMkLst>
        </pc:spChg>
        <pc:grpChg chg="add del mod">
          <ac:chgData name="TEJASWA JITENDRA" userId="d7d17a7e-edf2-4db8-8b3e-82dad47a9e53" providerId="ADAL" clId="{35762069-99BD-4E1D-A701-DC9D1C86B897}" dt="2022-09-07T06:19:04.246" v="659"/>
          <ac:grpSpMkLst>
            <pc:docMk/>
            <pc:sldMk cId="1572581557" sldId="288"/>
            <ac:grpSpMk id="7" creationId="{6971A335-1006-D402-FC26-D36BCFE360DC}"/>
          </ac:grpSpMkLst>
        </pc:grpChg>
        <pc:graphicFrameChg chg="add del mod">
          <ac:chgData name="TEJASWA JITENDRA" userId="d7d17a7e-edf2-4db8-8b3e-82dad47a9e53" providerId="ADAL" clId="{35762069-99BD-4E1D-A701-DC9D1C86B897}" dt="2022-09-07T06:18:46.939" v="653"/>
          <ac:graphicFrameMkLst>
            <pc:docMk/>
            <pc:sldMk cId="1572581557" sldId="288"/>
            <ac:graphicFrameMk id="4" creationId="{19A4EDCC-00F9-B3C4-954C-80D61C316CED}"/>
          </ac:graphicFrameMkLst>
        </pc:graphicFrameChg>
        <pc:graphicFrameChg chg="add mod">
          <ac:chgData name="TEJASWA JITENDRA" userId="d7d17a7e-edf2-4db8-8b3e-82dad47a9e53" providerId="ADAL" clId="{35762069-99BD-4E1D-A701-DC9D1C86B897}" dt="2022-09-07T06:28:23.742" v="858"/>
          <ac:graphicFrameMkLst>
            <pc:docMk/>
            <pc:sldMk cId="1572581557" sldId="288"/>
            <ac:graphicFrameMk id="5" creationId="{01AA0628-5B0C-6273-1479-C426B0FE556F}"/>
          </ac:graphicFrameMkLst>
        </pc:graphicFrameChg>
        <pc:graphicFrameChg chg="add del mod">
          <ac:chgData name="TEJASWA JITENDRA" userId="d7d17a7e-edf2-4db8-8b3e-82dad47a9e53" providerId="ADAL" clId="{35762069-99BD-4E1D-A701-DC9D1C86B897}" dt="2022-09-07T06:19:04.246" v="659"/>
          <ac:graphicFrameMkLst>
            <pc:docMk/>
            <pc:sldMk cId="1572581557" sldId="288"/>
            <ac:graphicFrameMk id="6" creationId="{FD59F889-089E-F0D8-7DE9-FBFAFE01701C}"/>
          </ac:graphicFrameMkLst>
        </pc:graphicFrameChg>
        <pc:graphicFrameChg chg="add del mod">
          <ac:chgData name="TEJASWA JITENDRA" userId="d7d17a7e-edf2-4db8-8b3e-82dad47a9e53" providerId="ADAL" clId="{35762069-99BD-4E1D-A701-DC9D1C86B897}" dt="2022-09-07T06:19:11.665" v="662"/>
          <ac:graphicFrameMkLst>
            <pc:docMk/>
            <pc:sldMk cId="1572581557" sldId="288"/>
            <ac:graphicFrameMk id="13" creationId="{832FB381-3490-78D3-68D9-2765F671F1A3}"/>
          </ac:graphicFrameMkLst>
        </pc:graphicFrameChg>
        <pc:graphicFrameChg chg="add mod">
          <ac:chgData name="TEJASWA JITENDRA" userId="d7d17a7e-edf2-4db8-8b3e-82dad47a9e53" providerId="ADAL" clId="{35762069-99BD-4E1D-A701-DC9D1C86B897}" dt="2022-09-07T06:20:41.166" v="678"/>
          <ac:graphicFrameMkLst>
            <pc:docMk/>
            <pc:sldMk cId="1572581557" sldId="288"/>
            <ac:graphicFrameMk id="14" creationId="{D0B6E29F-1E12-EDED-368F-40FDFEDDA6D4}"/>
          </ac:graphicFrameMkLst>
        </pc:graphicFrameChg>
        <pc:graphicFrameChg chg="add mod">
          <ac:chgData name="TEJASWA JITENDRA" userId="d7d17a7e-edf2-4db8-8b3e-82dad47a9e53" providerId="ADAL" clId="{35762069-99BD-4E1D-A701-DC9D1C86B897}" dt="2022-09-07T06:20:39.228" v="677" actId="1076"/>
          <ac:graphicFrameMkLst>
            <pc:docMk/>
            <pc:sldMk cId="1572581557" sldId="288"/>
            <ac:graphicFrameMk id="15" creationId="{8FD0DD3A-F173-898F-7A7E-D729D99E288B}"/>
          </ac:graphicFrameMkLst>
        </pc:graphicFrameChg>
        <pc:graphicFrameChg chg="del">
          <ac:chgData name="TEJASWA JITENDRA" userId="d7d17a7e-edf2-4db8-8b3e-82dad47a9e53" providerId="ADAL" clId="{35762069-99BD-4E1D-A701-DC9D1C86B897}" dt="2022-09-07T06:18:44.851" v="651" actId="478"/>
          <ac:graphicFrameMkLst>
            <pc:docMk/>
            <pc:sldMk cId="1572581557" sldId="288"/>
            <ac:graphicFrameMk id="20" creationId="{5CBCD63A-DCEB-7FA1-D3AC-D35A5EB952B8}"/>
          </ac:graphicFrameMkLst>
        </pc:graphicFrameChg>
        <pc:picChg chg="del">
          <ac:chgData name="TEJASWA JITENDRA" userId="d7d17a7e-edf2-4db8-8b3e-82dad47a9e53" providerId="ADAL" clId="{35762069-99BD-4E1D-A701-DC9D1C86B897}" dt="2022-09-07T06:20:32.275" v="674" actId="478"/>
          <ac:picMkLst>
            <pc:docMk/>
            <pc:sldMk cId="1572581557" sldId="288"/>
            <ac:picMk id="2" creationId="{D901EDFD-6DDB-BBA6-5BC0-BEBF766D6DBE}"/>
          </ac:picMkLst>
        </pc:picChg>
        <pc:picChg chg="add del mod">
          <ac:chgData name="TEJASWA JITENDRA" userId="d7d17a7e-edf2-4db8-8b3e-82dad47a9e53" providerId="ADAL" clId="{35762069-99BD-4E1D-A701-DC9D1C86B897}" dt="2022-09-07T06:19:04.246" v="659"/>
          <ac:picMkLst>
            <pc:docMk/>
            <pc:sldMk cId="1572581557" sldId="288"/>
            <ac:picMk id="11" creationId="{33EAF180-808D-4D98-82A1-9AF3130F8FD4}"/>
          </ac:picMkLst>
        </pc:picChg>
        <pc:picChg chg="add del mod">
          <ac:chgData name="TEJASWA JITENDRA" userId="d7d17a7e-edf2-4db8-8b3e-82dad47a9e53" providerId="ADAL" clId="{35762069-99BD-4E1D-A701-DC9D1C86B897}" dt="2022-09-07T06:19:04.246" v="659"/>
          <ac:picMkLst>
            <pc:docMk/>
            <pc:sldMk cId="1572581557" sldId="288"/>
            <ac:picMk id="12" creationId="{BF430529-AA2A-4C79-91AA-910B0B4AE177}"/>
          </ac:picMkLst>
        </pc:picChg>
        <pc:picChg chg="del">
          <ac:chgData name="TEJASWA JITENDRA" userId="d7d17a7e-edf2-4db8-8b3e-82dad47a9e53" providerId="ADAL" clId="{35762069-99BD-4E1D-A701-DC9D1C86B897}" dt="2022-09-07T06:19:07.617" v="660" actId="478"/>
          <ac:picMkLst>
            <pc:docMk/>
            <pc:sldMk cId="1572581557" sldId="288"/>
            <ac:picMk id="4110" creationId="{B77A32E5-FF9F-81AA-BD76-F53C697A4471}"/>
          </ac:picMkLst>
        </pc:picChg>
      </pc:sldChg>
      <pc:sldChg chg="addSp modSp new mod ord setBg modShow">
        <pc:chgData name="TEJASWA JITENDRA" userId="d7d17a7e-edf2-4db8-8b3e-82dad47a9e53" providerId="ADAL" clId="{35762069-99BD-4E1D-A701-DC9D1C86B897}" dt="2022-09-11T01:15:40.606" v="1137"/>
        <pc:sldMkLst>
          <pc:docMk/>
          <pc:sldMk cId="3925329060" sldId="289"/>
        </pc:sldMkLst>
        <pc:spChg chg="add mod">
          <ac:chgData name="TEJASWA JITENDRA" userId="d7d17a7e-edf2-4db8-8b3e-82dad47a9e53" providerId="ADAL" clId="{35762069-99BD-4E1D-A701-DC9D1C86B897}" dt="2022-09-07T06:42:53.691" v="895" actId="207"/>
          <ac:spMkLst>
            <pc:docMk/>
            <pc:sldMk cId="3925329060" sldId="289"/>
            <ac:spMk id="2" creationId="{7AAFA790-9112-0026-34F0-E395287E1164}"/>
          </ac:spMkLst>
        </pc:spChg>
      </pc:sldChg>
      <pc:sldChg chg="addSp delSp modSp new mod ord setBg setClrOvrMap modNotesTx">
        <pc:chgData name="TEJASWA JITENDRA" userId="d7d17a7e-edf2-4db8-8b3e-82dad47a9e53" providerId="ADAL" clId="{35762069-99BD-4E1D-A701-DC9D1C86B897}" dt="2022-09-11T06:22:37.637" v="2268" actId="20577"/>
        <pc:sldMkLst>
          <pc:docMk/>
          <pc:sldMk cId="2038886794" sldId="290"/>
        </pc:sldMkLst>
        <pc:spChg chg="add mod">
          <ac:chgData name="TEJASWA JITENDRA" userId="d7d17a7e-edf2-4db8-8b3e-82dad47a9e53" providerId="ADAL" clId="{35762069-99BD-4E1D-A701-DC9D1C86B897}" dt="2022-09-11T05:31:01.311" v="2052" actId="404"/>
          <ac:spMkLst>
            <pc:docMk/>
            <pc:sldMk cId="2038886794" sldId="290"/>
            <ac:spMk id="4" creationId="{8B577777-9240-AAD6-1BA9-472C81C49A85}"/>
          </ac:spMkLst>
        </pc:spChg>
        <pc:spChg chg="add mod">
          <ac:chgData name="TEJASWA JITENDRA" userId="d7d17a7e-edf2-4db8-8b3e-82dad47a9e53" providerId="ADAL" clId="{35762069-99BD-4E1D-A701-DC9D1C86B897}" dt="2022-09-11T05:29:56.040" v="2024" actId="20577"/>
          <ac:spMkLst>
            <pc:docMk/>
            <pc:sldMk cId="2038886794" sldId="290"/>
            <ac:spMk id="5" creationId="{5D7BA0A5-C2D6-F1EB-A696-B8517A0A8DF1}"/>
          </ac:spMkLst>
        </pc:spChg>
        <pc:spChg chg="add del">
          <ac:chgData name="TEJASWA JITENDRA" userId="d7d17a7e-edf2-4db8-8b3e-82dad47a9e53" providerId="ADAL" clId="{35762069-99BD-4E1D-A701-DC9D1C86B897}" dt="2022-09-07T06:44:54.711" v="916" actId="26606"/>
          <ac:spMkLst>
            <pc:docMk/>
            <pc:sldMk cId="2038886794" sldId="290"/>
            <ac:spMk id="21" creationId="{9AA72BD9-2C5A-4EDC-931F-5AA08EACA0F3}"/>
          </ac:spMkLst>
        </pc:spChg>
        <pc:spChg chg="add del">
          <ac:chgData name="TEJASWA JITENDRA" userId="d7d17a7e-edf2-4db8-8b3e-82dad47a9e53" providerId="ADAL" clId="{35762069-99BD-4E1D-A701-DC9D1C86B897}" dt="2022-09-07T06:44:54.711" v="916" actId="26606"/>
          <ac:spMkLst>
            <pc:docMk/>
            <pc:sldMk cId="2038886794" sldId="290"/>
            <ac:spMk id="23" creationId="{DD3981AC-7B61-4947-BCF3-F7AA7FA385B9}"/>
          </ac:spMkLst>
        </pc:spChg>
        <pc:spChg chg="add del">
          <ac:chgData name="TEJASWA JITENDRA" userId="d7d17a7e-edf2-4db8-8b3e-82dad47a9e53" providerId="ADAL" clId="{35762069-99BD-4E1D-A701-DC9D1C86B897}" dt="2022-09-07T06:44:54.711" v="916" actId="26606"/>
          <ac:spMkLst>
            <pc:docMk/>
            <pc:sldMk cId="2038886794" sldId="290"/>
            <ac:spMk id="25" creationId="{55D4142C-5077-457F-A6AD-3FECFDB39685}"/>
          </ac:spMkLst>
        </pc:spChg>
        <pc:spChg chg="add del">
          <ac:chgData name="TEJASWA JITENDRA" userId="d7d17a7e-edf2-4db8-8b3e-82dad47a9e53" providerId="ADAL" clId="{35762069-99BD-4E1D-A701-DC9D1C86B897}" dt="2022-09-07T06:44:54.711" v="916" actId="26606"/>
          <ac:spMkLst>
            <pc:docMk/>
            <pc:sldMk cId="2038886794" sldId="290"/>
            <ac:spMk id="27" creationId="{7A5F0580-5EE9-419F-96EE-B6529EF6E7D0}"/>
          </ac:spMkLst>
        </pc:spChg>
        <pc:spChg chg="add del">
          <ac:chgData name="TEJASWA JITENDRA" userId="d7d17a7e-edf2-4db8-8b3e-82dad47a9e53" providerId="ADAL" clId="{35762069-99BD-4E1D-A701-DC9D1C86B897}" dt="2022-09-07T06:44:56.876" v="918" actId="26606"/>
          <ac:spMkLst>
            <pc:docMk/>
            <pc:sldMk cId="2038886794" sldId="290"/>
            <ac:spMk id="29" creationId="{5FDF4720-5445-47BE-89FE-E40D1AE6F619}"/>
          </ac:spMkLst>
        </pc:spChg>
        <pc:spChg chg="add del">
          <ac:chgData name="TEJASWA JITENDRA" userId="d7d17a7e-edf2-4db8-8b3e-82dad47a9e53" providerId="ADAL" clId="{35762069-99BD-4E1D-A701-DC9D1C86B897}" dt="2022-09-07T06:44:56.876" v="918" actId="26606"/>
          <ac:spMkLst>
            <pc:docMk/>
            <pc:sldMk cId="2038886794" sldId="290"/>
            <ac:spMk id="30" creationId="{AC8710B4-A815-4082-9E4F-F13A0007090C}"/>
          </ac:spMkLst>
        </pc:spChg>
        <pc:spChg chg="add del">
          <ac:chgData name="TEJASWA JITENDRA" userId="d7d17a7e-edf2-4db8-8b3e-82dad47a9e53" providerId="ADAL" clId="{35762069-99BD-4E1D-A701-DC9D1C86B897}" dt="2022-09-07T06:45:01.408" v="920" actId="26606"/>
          <ac:spMkLst>
            <pc:docMk/>
            <pc:sldMk cId="2038886794" sldId="290"/>
            <ac:spMk id="32" creationId="{04812C46-200A-4DEB-A05E-3ED6C68C2387}"/>
          </ac:spMkLst>
        </pc:spChg>
        <pc:spChg chg="add del">
          <ac:chgData name="TEJASWA JITENDRA" userId="d7d17a7e-edf2-4db8-8b3e-82dad47a9e53" providerId="ADAL" clId="{35762069-99BD-4E1D-A701-DC9D1C86B897}" dt="2022-09-07T06:45:01.408" v="920" actId="26606"/>
          <ac:spMkLst>
            <pc:docMk/>
            <pc:sldMk cId="2038886794" sldId="290"/>
            <ac:spMk id="33" creationId="{D1EA859B-E555-4109-94F3-6700E046E008}"/>
          </ac:spMkLst>
        </pc:spChg>
        <pc:spChg chg="add del">
          <ac:chgData name="TEJASWA JITENDRA" userId="d7d17a7e-edf2-4db8-8b3e-82dad47a9e53" providerId="ADAL" clId="{35762069-99BD-4E1D-A701-DC9D1C86B897}" dt="2022-09-07T06:45:02.424" v="922" actId="26606"/>
          <ac:spMkLst>
            <pc:docMk/>
            <pc:sldMk cId="2038886794" sldId="290"/>
            <ac:spMk id="35" creationId="{16EA23B6-4B44-4D76-87BA-D81CE35EDB73}"/>
          </ac:spMkLst>
        </pc:spChg>
        <pc:spChg chg="add del">
          <ac:chgData name="TEJASWA JITENDRA" userId="d7d17a7e-edf2-4db8-8b3e-82dad47a9e53" providerId="ADAL" clId="{35762069-99BD-4E1D-A701-DC9D1C86B897}" dt="2022-09-07T06:45:02.424" v="922" actId="26606"/>
          <ac:spMkLst>
            <pc:docMk/>
            <pc:sldMk cId="2038886794" sldId="290"/>
            <ac:spMk id="36" creationId="{2EEEAE0B-25B7-437B-B834-B70A935419CA}"/>
          </ac:spMkLst>
        </pc:spChg>
        <pc:spChg chg="add del">
          <ac:chgData name="TEJASWA JITENDRA" userId="d7d17a7e-edf2-4db8-8b3e-82dad47a9e53" providerId="ADAL" clId="{35762069-99BD-4E1D-A701-DC9D1C86B897}" dt="2022-09-07T06:45:09.287" v="924" actId="26606"/>
          <ac:spMkLst>
            <pc:docMk/>
            <pc:sldMk cId="2038886794" sldId="290"/>
            <ac:spMk id="38" creationId="{04812C46-200A-4DEB-A05E-3ED6C68C2387}"/>
          </ac:spMkLst>
        </pc:spChg>
        <pc:spChg chg="add del">
          <ac:chgData name="TEJASWA JITENDRA" userId="d7d17a7e-edf2-4db8-8b3e-82dad47a9e53" providerId="ADAL" clId="{35762069-99BD-4E1D-A701-DC9D1C86B897}" dt="2022-09-07T06:45:09.287" v="924" actId="26606"/>
          <ac:spMkLst>
            <pc:docMk/>
            <pc:sldMk cId="2038886794" sldId="290"/>
            <ac:spMk id="39" creationId="{D1EA859B-E555-4109-94F3-6700E046E008}"/>
          </ac:spMkLst>
        </pc:spChg>
        <pc:spChg chg="add del">
          <ac:chgData name="TEJASWA JITENDRA" userId="d7d17a7e-edf2-4db8-8b3e-82dad47a9e53" providerId="ADAL" clId="{35762069-99BD-4E1D-A701-DC9D1C86B897}" dt="2022-09-07T06:45:29.851" v="926" actId="26606"/>
          <ac:spMkLst>
            <pc:docMk/>
            <pc:sldMk cId="2038886794" sldId="290"/>
            <ac:spMk id="41" creationId="{16EA23B6-4B44-4D76-87BA-D81CE35EDB73}"/>
          </ac:spMkLst>
        </pc:spChg>
        <pc:spChg chg="add del">
          <ac:chgData name="TEJASWA JITENDRA" userId="d7d17a7e-edf2-4db8-8b3e-82dad47a9e53" providerId="ADAL" clId="{35762069-99BD-4E1D-A701-DC9D1C86B897}" dt="2022-09-07T06:45:29.851" v="926" actId="26606"/>
          <ac:spMkLst>
            <pc:docMk/>
            <pc:sldMk cId="2038886794" sldId="290"/>
            <ac:spMk id="42" creationId="{2EEEAE0B-25B7-437B-B834-B70A935419CA}"/>
          </ac:spMkLst>
        </pc:spChg>
        <pc:spChg chg="add del">
          <ac:chgData name="TEJASWA JITENDRA" userId="d7d17a7e-edf2-4db8-8b3e-82dad47a9e53" providerId="ADAL" clId="{35762069-99BD-4E1D-A701-DC9D1C86B897}" dt="2022-09-07T06:45:34.587" v="928" actId="26606"/>
          <ac:spMkLst>
            <pc:docMk/>
            <pc:sldMk cId="2038886794" sldId="290"/>
            <ac:spMk id="44" creationId="{F13C74B1-5B17-4795-BED0-7140497B445A}"/>
          </ac:spMkLst>
        </pc:spChg>
        <pc:spChg chg="add del">
          <ac:chgData name="TEJASWA JITENDRA" userId="d7d17a7e-edf2-4db8-8b3e-82dad47a9e53" providerId="ADAL" clId="{35762069-99BD-4E1D-A701-DC9D1C86B897}" dt="2022-09-07T06:45:34.587" v="928" actId="26606"/>
          <ac:spMkLst>
            <pc:docMk/>
            <pc:sldMk cId="2038886794" sldId="290"/>
            <ac:spMk id="45" creationId="{D4974D33-8DC5-464E-8C6D-BE58F0669C17}"/>
          </ac:spMkLst>
        </pc:spChg>
        <pc:spChg chg="add">
          <ac:chgData name="TEJASWA JITENDRA" userId="d7d17a7e-edf2-4db8-8b3e-82dad47a9e53" providerId="ADAL" clId="{35762069-99BD-4E1D-A701-DC9D1C86B897}" dt="2022-09-07T06:45:34.619" v="929" actId="26606"/>
          <ac:spMkLst>
            <pc:docMk/>
            <pc:sldMk cId="2038886794" sldId="290"/>
            <ac:spMk id="47" creationId="{325166D1-1B21-4128-AC42-61745528E4D6}"/>
          </ac:spMkLst>
        </pc:spChg>
        <pc:grpChg chg="add del">
          <ac:chgData name="TEJASWA JITENDRA" userId="d7d17a7e-edf2-4db8-8b3e-82dad47a9e53" providerId="ADAL" clId="{35762069-99BD-4E1D-A701-DC9D1C86B897}" dt="2022-09-07T06:45:34.619" v="929" actId="26606"/>
          <ac:grpSpMkLst>
            <pc:docMk/>
            <pc:sldMk cId="2038886794" sldId="290"/>
            <ac:grpSpMk id="8" creationId="{63737881-458F-40AD-B72B-B57D267DC423}"/>
          </ac:grpSpMkLst>
        </pc:grpChg>
        <pc:grpChg chg="add">
          <ac:chgData name="TEJASWA JITENDRA" userId="d7d17a7e-edf2-4db8-8b3e-82dad47a9e53" providerId="ADAL" clId="{35762069-99BD-4E1D-A701-DC9D1C86B897}" dt="2022-09-07T06:45:34.619" v="929" actId="26606"/>
          <ac:grpSpMkLst>
            <pc:docMk/>
            <pc:sldMk cId="2038886794" sldId="290"/>
            <ac:grpSpMk id="48" creationId="{E6517BAC-C80F-4065-90D8-703493E0B353}"/>
          </ac:grpSpMkLst>
        </pc:grpChg>
        <pc:picChg chg="add mod ord">
          <ac:chgData name="TEJASWA JITENDRA" userId="d7d17a7e-edf2-4db8-8b3e-82dad47a9e53" providerId="ADAL" clId="{35762069-99BD-4E1D-A701-DC9D1C86B897}" dt="2022-09-07T06:45:34.619" v="929" actId="26606"/>
          <ac:picMkLst>
            <pc:docMk/>
            <pc:sldMk cId="2038886794" sldId="290"/>
            <ac:picMk id="3" creationId="{F6B069BF-3039-043E-BDEA-DBB99E2490F3}"/>
          </ac:picMkLst>
        </pc:picChg>
      </pc:sldChg>
      <pc:sldChg chg="addSp delSp modSp new mod setBg">
        <pc:chgData name="TEJASWA JITENDRA" userId="d7d17a7e-edf2-4db8-8b3e-82dad47a9e53" providerId="ADAL" clId="{35762069-99BD-4E1D-A701-DC9D1C86B897}" dt="2022-09-11T05:30:41.765" v="2038" actId="1076"/>
        <pc:sldMkLst>
          <pc:docMk/>
          <pc:sldMk cId="740617020" sldId="291"/>
        </pc:sldMkLst>
        <pc:spChg chg="add mod">
          <ac:chgData name="TEJASWA JITENDRA" userId="d7d17a7e-edf2-4db8-8b3e-82dad47a9e53" providerId="ADAL" clId="{35762069-99BD-4E1D-A701-DC9D1C86B897}" dt="2022-09-11T05:30:41.765" v="2038" actId="1076"/>
          <ac:spMkLst>
            <pc:docMk/>
            <pc:sldMk cId="740617020" sldId="291"/>
            <ac:spMk id="4" creationId="{9E0C3866-563B-3A3C-7C6B-07BA0FD7798A}"/>
          </ac:spMkLst>
        </pc:spChg>
        <pc:spChg chg="add mod">
          <ac:chgData name="TEJASWA JITENDRA" userId="d7d17a7e-edf2-4db8-8b3e-82dad47a9e53" providerId="ADAL" clId="{35762069-99BD-4E1D-A701-DC9D1C86B897}" dt="2022-09-11T05:30:05.256" v="2025" actId="20577"/>
          <ac:spMkLst>
            <pc:docMk/>
            <pc:sldMk cId="740617020" sldId="291"/>
            <ac:spMk id="6" creationId="{C2312754-9F67-B31C-B2E9-4694F7BDD1EF}"/>
          </ac:spMkLst>
        </pc:spChg>
        <pc:spChg chg="add">
          <ac:chgData name="TEJASWA JITENDRA" userId="d7d17a7e-edf2-4db8-8b3e-82dad47a9e53" providerId="ADAL" clId="{35762069-99BD-4E1D-A701-DC9D1C86B897}" dt="2022-09-07T06:50:09.870" v="1022" actId="26606"/>
          <ac:spMkLst>
            <pc:docMk/>
            <pc:sldMk cId="740617020" sldId="291"/>
            <ac:spMk id="8" creationId="{AB8C311F-7253-4AED-9701-7FC0708C41C7}"/>
          </ac:spMkLst>
        </pc:spChg>
        <pc:spChg chg="add">
          <ac:chgData name="TEJASWA JITENDRA" userId="d7d17a7e-edf2-4db8-8b3e-82dad47a9e53" providerId="ADAL" clId="{35762069-99BD-4E1D-A701-DC9D1C86B897}" dt="2022-09-07T06:50:09.870" v="1022" actId="26606"/>
          <ac:spMkLst>
            <pc:docMk/>
            <pc:sldMk cId="740617020" sldId="291"/>
            <ac:spMk id="10" creationId="{E2384209-CB15-4CDF-9D31-C44FD9A3F20D}"/>
          </ac:spMkLst>
        </pc:spChg>
        <pc:spChg chg="add">
          <ac:chgData name="TEJASWA JITENDRA" userId="d7d17a7e-edf2-4db8-8b3e-82dad47a9e53" providerId="ADAL" clId="{35762069-99BD-4E1D-A701-DC9D1C86B897}" dt="2022-09-07T06:50:09.870" v="1022" actId="26606"/>
          <ac:spMkLst>
            <pc:docMk/>
            <pc:sldMk cId="740617020" sldId="291"/>
            <ac:spMk id="12" creationId="{2633B3B5-CC90-43F0-8714-D31D1F3F0209}"/>
          </ac:spMkLst>
        </pc:spChg>
        <pc:spChg chg="add">
          <ac:chgData name="TEJASWA JITENDRA" userId="d7d17a7e-edf2-4db8-8b3e-82dad47a9e53" providerId="ADAL" clId="{35762069-99BD-4E1D-A701-DC9D1C86B897}" dt="2022-09-07T06:50:09.870" v="1022" actId="26606"/>
          <ac:spMkLst>
            <pc:docMk/>
            <pc:sldMk cId="740617020" sldId="291"/>
            <ac:spMk id="14" creationId="{A8D57A06-A426-446D-B02C-A2DC6B62E45E}"/>
          </ac:spMkLst>
        </pc:spChg>
        <pc:picChg chg="add mod">
          <ac:chgData name="TEJASWA JITENDRA" userId="d7d17a7e-edf2-4db8-8b3e-82dad47a9e53" providerId="ADAL" clId="{35762069-99BD-4E1D-A701-DC9D1C86B897}" dt="2022-09-11T04:31:46.953" v="1685" actId="1076"/>
          <ac:picMkLst>
            <pc:docMk/>
            <pc:sldMk cId="740617020" sldId="291"/>
            <ac:picMk id="3" creationId="{3C755F4C-570E-4964-3313-961E3A933EA1}"/>
          </ac:picMkLst>
        </pc:picChg>
        <pc:picChg chg="add del mod">
          <ac:chgData name="TEJASWA JITENDRA" userId="d7d17a7e-edf2-4db8-8b3e-82dad47a9e53" providerId="ADAL" clId="{35762069-99BD-4E1D-A701-DC9D1C86B897}" dt="2022-09-07T06:50:16.421" v="1023" actId="478"/>
          <ac:picMkLst>
            <pc:docMk/>
            <pc:sldMk cId="740617020" sldId="291"/>
            <ac:picMk id="3" creationId="{97D8DCA4-D6B1-94AC-4FF6-C7E55710C3BE}"/>
          </ac:picMkLst>
        </pc:picChg>
        <pc:picChg chg="add mod">
          <ac:chgData name="TEJASWA JITENDRA" userId="d7d17a7e-edf2-4db8-8b3e-82dad47a9e53" providerId="ADAL" clId="{35762069-99BD-4E1D-A701-DC9D1C86B897}" dt="2022-09-11T05:30:27.020" v="2035" actId="1076"/>
          <ac:picMkLst>
            <pc:docMk/>
            <pc:sldMk cId="740617020" sldId="291"/>
            <ac:picMk id="5" creationId="{9C3C6BEB-FC54-CD1E-C5E8-15E933C703EF}"/>
          </ac:picMkLst>
        </pc:picChg>
      </pc:sldChg>
      <pc:sldChg chg="addSp modSp new mod ord setBg">
        <pc:chgData name="TEJASWA JITENDRA" userId="d7d17a7e-edf2-4db8-8b3e-82dad47a9e53" providerId="ADAL" clId="{35762069-99BD-4E1D-A701-DC9D1C86B897}" dt="2022-09-11T04:27:54.756" v="1661"/>
        <pc:sldMkLst>
          <pc:docMk/>
          <pc:sldMk cId="2873739726" sldId="292"/>
        </pc:sldMkLst>
        <pc:spChg chg="mod ord">
          <ac:chgData name="TEJASWA JITENDRA" userId="d7d17a7e-edf2-4db8-8b3e-82dad47a9e53" providerId="ADAL" clId="{35762069-99BD-4E1D-A701-DC9D1C86B897}" dt="2022-09-11T01:15:25.745" v="1132" actId="26606"/>
          <ac:spMkLst>
            <pc:docMk/>
            <pc:sldMk cId="2873739726" sldId="292"/>
            <ac:spMk id="2" creationId="{42DC7B01-A8AC-210E-7E1A-230A2B125BF2}"/>
          </ac:spMkLst>
        </pc:spChg>
        <pc:spChg chg="add mod">
          <ac:chgData name="TEJASWA JITENDRA" userId="d7d17a7e-edf2-4db8-8b3e-82dad47a9e53" providerId="ADAL" clId="{35762069-99BD-4E1D-A701-DC9D1C86B897}" dt="2022-09-11T01:34:10.412" v="1191" actId="404"/>
          <ac:spMkLst>
            <pc:docMk/>
            <pc:sldMk cId="2873739726" sldId="292"/>
            <ac:spMk id="5" creationId="{82073F62-E609-2BA5-FE80-7C766E6A063D}"/>
          </ac:spMkLst>
        </pc:spChg>
        <pc:spChg chg="add">
          <ac:chgData name="TEJASWA JITENDRA" userId="d7d17a7e-edf2-4db8-8b3e-82dad47a9e53" providerId="ADAL" clId="{35762069-99BD-4E1D-A701-DC9D1C86B897}" dt="2022-09-11T01:15:25.745" v="1132" actId="26606"/>
          <ac:spMkLst>
            <pc:docMk/>
            <pc:sldMk cId="2873739726" sldId="292"/>
            <ac:spMk id="9" creationId="{42A4FC2C-047E-45A5-965D-8E1E3BF09BC6}"/>
          </ac:spMkLst>
        </pc:spChg>
        <pc:picChg chg="add mod">
          <ac:chgData name="TEJASWA JITENDRA" userId="d7d17a7e-edf2-4db8-8b3e-82dad47a9e53" providerId="ADAL" clId="{35762069-99BD-4E1D-A701-DC9D1C86B897}" dt="2022-09-11T01:15:28.695" v="1133" actId="27614"/>
          <ac:picMkLst>
            <pc:docMk/>
            <pc:sldMk cId="2873739726" sldId="292"/>
            <ac:picMk id="4" creationId="{4D640D13-8DCD-1CA8-3A28-5D7427570F6D}"/>
          </ac:picMkLst>
        </pc:picChg>
      </pc:sldChg>
      <pc:sldChg chg="addSp modSp new mod ord setBg modAnim">
        <pc:chgData name="TEJASWA JITENDRA" userId="d7d17a7e-edf2-4db8-8b3e-82dad47a9e53" providerId="ADAL" clId="{35762069-99BD-4E1D-A701-DC9D1C86B897}" dt="2022-09-11T02:08:36.657" v="1216" actId="1076"/>
        <pc:sldMkLst>
          <pc:docMk/>
          <pc:sldMk cId="935927586" sldId="293"/>
        </pc:sldMkLst>
        <pc:spChg chg="add mod">
          <ac:chgData name="TEJASWA JITENDRA" userId="d7d17a7e-edf2-4db8-8b3e-82dad47a9e53" providerId="ADAL" clId="{35762069-99BD-4E1D-A701-DC9D1C86B897}" dt="2022-09-11T02:08:36.657" v="1216" actId="1076"/>
          <ac:spMkLst>
            <pc:docMk/>
            <pc:sldMk cId="935927586" sldId="293"/>
            <ac:spMk id="5" creationId="{ECFB8132-E69F-CCE5-B9A8-66CA934D26EA}"/>
          </ac:spMkLst>
        </pc:spChg>
        <pc:picChg chg="add mod">
          <ac:chgData name="TEJASWA JITENDRA" userId="d7d17a7e-edf2-4db8-8b3e-82dad47a9e53" providerId="ADAL" clId="{35762069-99BD-4E1D-A701-DC9D1C86B897}" dt="2022-09-11T02:05:49.837" v="1199" actId="1076"/>
          <ac:picMkLst>
            <pc:docMk/>
            <pc:sldMk cId="935927586" sldId="293"/>
            <ac:picMk id="3" creationId="{488C0B9E-FA51-7573-3E1C-DDD6E0FBED33}"/>
          </ac:picMkLst>
        </pc:picChg>
      </pc:sldChg>
      <pc:sldChg chg="addSp delSp modSp new mod setBg modClrScheme chgLayout">
        <pc:chgData name="TEJASWA JITENDRA" userId="d7d17a7e-edf2-4db8-8b3e-82dad47a9e53" providerId="ADAL" clId="{35762069-99BD-4E1D-A701-DC9D1C86B897}" dt="2022-09-14T08:28:34.890" v="2405" actId="478"/>
        <pc:sldMkLst>
          <pc:docMk/>
          <pc:sldMk cId="2774080241" sldId="294"/>
        </pc:sldMkLst>
        <pc:spChg chg="mod ord">
          <ac:chgData name="TEJASWA JITENDRA" userId="d7d17a7e-edf2-4db8-8b3e-82dad47a9e53" providerId="ADAL" clId="{35762069-99BD-4E1D-A701-DC9D1C86B897}" dt="2022-09-11T02:09:31.294" v="1218" actId="700"/>
          <ac:spMkLst>
            <pc:docMk/>
            <pc:sldMk cId="2774080241" sldId="294"/>
            <ac:spMk id="2" creationId="{92E082A7-0B9B-5376-BE48-8C52D000B068}"/>
          </ac:spMkLst>
        </pc:spChg>
        <pc:spChg chg="add mod ord">
          <ac:chgData name="TEJASWA JITENDRA" userId="d7d17a7e-edf2-4db8-8b3e-82dad47a9e53" providerId="ADAL" clId="{35762069-99BD-4E1D-A701-DC9D1C86B897}" dt="2022-09-14T08:26:53.651" v="2278" actId="403"/>
          <ac:spMkLst>
            <pc:docMk/>
            <pc:sldMk cId="2774080241" sldId="294"/>
            <ac:spMk id="3" creationId="{0F8FA319-3B8B-1888-BBE9-5C154FCC9D0E}"/>
          </ac:spMkLst>
        </pc:spChg>
        <pc:spChg chg="add del mod">
          <ac:chgData name="TEJASWA JITENDRA" userId="d7d17a7e-edf2-4db8-8b3e-82dad47a9e53" providerId="ADAL" clId="{35762069-99BD-4E1D-A701-DC9D1C86B897}" dt="2022-09-11T02:11:25.321" v="1252"/>
          <ac:spMkLst>
            <pc:docMk/>
            <pc:sldMk cId="2774080241" sldId="294"/>
            <ac:spMk id="4" creationId="{460B301D-1A2F-4D53-6924-DBC9A01E34A3}"/>
          </ac:spMkLst>
        </pc:spChg>
        <pc:spChg chg="add del mod">
          <ac:chgData name="TEJASWA JITENDRA" userId="d7d17a7e-edf2-4db8-8b3e-82dad47a9e53" providerId="ADAL" clId="{35762069-99BD-4E1D-A701-DC9D1C86B897}" dt="2022-09-14T08:28:34.890" v="2405" actId="478"/>
          <ac:spMkLst>
            <pc:docMk/>
            <pc:sldMk cId="2774080241" sldId="294"/>
            <ac:spMk id="4" creationId="{5E821461-5861-1818-A2C5-15030DEF9837}"/>
          </ac:spMkLst>
        </pc:spChg>
      </pc:sldChg>
      <pc:sldChg chg="addSp delSp modSp new del mod setBg modClrScheme chgLayout">
        <pc:chgData name="TEJASWA JITENDRA" userId="d7d17a7e-edf2-4db8-8b3e-82dad47a9e53" providerId="ADAL" clId="{35762069-99BD-4E1D-A701-DC9D1C86B897}" dt="2022-09-11T03:44:44.027" v="1433" actId="47"/>
        <pc:sldMkLst>
          <pc:docMk/>
          <pc:sldMk cId="653511675" sldId="295"/>
        </pc:sldMkLst>
        <pc:spChg chg="mod ord">
          <ac:chgData name="TEJASWA JITENDRA" userId="d7d17a7e-edf2-4db8-8b3e-82dad47a9e53" providerId="ADAL" clId="{35762069-99BD-4E1D-A701-DC9D1C86B897}" dt="2022-09-11T03:38:45.143" v="1346" actId="26606"/>
          <ac:spMkLst>
            <pc:docMk/>
            <pc:sldMk cId="653511675" sldId="295"/>
            <ac:spMk id="2" creationId="{25C8470D-E361-5956-56B7-F3CD8F6B4CFB}"/>
          </ac:spMkLst>
        </pc:spChg>
        <pc:spChg chg="add mod ord">
          <ac:chgData name="TEJASWA JITENDRA" userId="d7d17a7e-edf2-4db8-8b3e-82dad47a9e53" providerId="ADAL" clId="{35762069-99BD-4E1D-A701-DC9D1C86B897}" dt="2022-09-11T03:43:53.295" v="1426" actId="20577"/>
          <ac:spMkLst>
            <pc:docMk/>
            <pc:sldMk cId="653511675" sldId="295"/>
            <ac:spMk id="3" creationId="{9BA81366-FBB8-BF5F-71AB-77FA54C14557}"/>
          </ac:spMkLst>
        </pc:spChg>
        <pc:spChg chg="add">
          <ac:chgData name="TEJASWA JITENDRA" userId="d7d17a7e-edf2-4db8-8b3e-82dad47a9e53" providerId="ADAL" clId="{35762069-99BD-4E1D-A701-DC9D1C86B897}" dt="2022-09-11T03:38:45.143" v="1346" actId="26606"/>
          <ac:spMkLst>
            <pc:docMk/>
            <pc:sldMk cId="653511675" sldId="295"/>
            <ac:spMk id="7" creationId="{6753252F-4873-4F63-801D-CC719279A7D5}"/>
          </ac:spMkLst>
        </pc:spChg>
        <pc:spChg chg="add del">
          <ac:chgData name="TEJASWA JITENDRA" userId="d7d17a7e-edf2-4db8-8b3e-82dad47a9e53" providerId="ADAL" clId="{35762069-99BD-4E1D-A701-DC9D1C86B897}" dt="2022-09-11T03:38:42.067" v="1345" actId="26606"/>
          <ac:spMkLst>
            <pc:docMk/>
            <pc:sldMk cId="653511675" sldId="295"/>
            <ac:spMk id="10" creationId="{D12DDE76-C203-4047-9998-63900085B5E8}"/>
          </ac:spMkLst>
        </pc:spChg>
        <pc:spChg chg="add">
          <ac:chgData name="TEJASWA JITENDRA" userId="d7d17a7e-edf2-4db8-8b3e-82dad47a9e53" providerId="ADAL" clId="{35762069-99BD-4E1D-A701-DC9D1C86B897}" dt="2022-09-11T03:38:45.143" v="1346" actId="26606"/>
          <ac:spMkLst>
            <pc:docMk/>
            <pc:sldMk cId="653511675" sldId="295"/>
            <ac:spMk id="12" creationId="{047C8CCB-F95D-4249-92DD-651249D3535A}"/>
          </ac:spMkLst>
        </pc:spChg>
        <pc:picChg chg="add mod">
          <ac:chgData name="TEJASWA JITENDRA" userId="d7d17a7e-edf2-4db8-8b3e-82dad47a9e53" providerId="ADAL" clId="{35762069-99BD-4E1D-A701-DC9D1C86B897}" dt="2022-09-11T03:38:55.507" v="1348" actId="1076"/>
          <ac:picMkLst>
            <pc:docMk/>
            <pc:sldMk cId="653511675" sldId="295"/>
            <ac:picMk id="5" creationId="{0EDCA099-D810-85E6-B43C-C46A9503468D}"/>
          </ac:picMkLst>
        </pc:picChg>
      </pc:sldChg>
      <pc:sldChg chg="addSp delSp modSp new mod">
        <pc:chgData name="TEJASWA JITENDRA" userId="d7d17a7e-edf2-4db8-8b3e-82dad47a9e53" providerId="ADAL" clId="{35762069-99BD-4E1D-A701-DC9D1C86B897}" dt="2022-09-11T05:31:16.090" v="2056" actId="20577"/>
        <pc:sldMkLst>
          <pc:docMk/>
          <pc:sldMk cId="1702403664" sldId="296"/>
        </pc:sldMkLst>
        <pc:spChg chg="mod ord">
          <ac:chgData name="TEJASWA JITENDRA" userId="d7d17a7e-edf2-4db8-8b3e-82dad47a9e53" providerId="ADAL" clId="{35762069-99BD-4E1D-A701-DC9D1C86B897}" dt="2022-09-11T05:31:16.090" v="2056" actId="20577"/>
          <ac:spMkLst>
            <pc:docMk/>
            <pc:sldMk cId="1702403664" sldId="296"/>
            <ac:spMk id="2" creationId="{E1F71E97-445A-7CA7-83F3-52E2C941B522}"/>
          </ac:spMkLst>
        </pc:spChg>
        <pc:spChg chg="add mod">
          <ac:chgData name="TEJASWA JITENDRA" userId="d7d17a7e-edf2-4db8-8b3e-82dad47a9e53" providerId="ADAL" clId="{35762069-99BD-4E1D-A701-DC9D1C86B897}" dt="2022-09-11T05:29:23.271" v="2014" actId="20577"/>
          <ac:spMkLst>
            <pc:docMk/>
            <pc:sldMk cId="1702403664" sldId="296"/>
            <ac:spMk id="7" creationId="{28A2A8C2-6411-08BD-5466-CAC88B53B516}"/>
          </ac:spMkLst>
        </pc:spChg>
        <pc:spChg chg="add del mod">
          <ac:chgData name="TEJASWA JITENDRA" userId="d7d17a7e-edf2-4db8-8b3e-82dad47a9e53" providerId="ADAL" clId="{35762069-99BD-4E1D-A701-DC9D1C86B897}" dt="2022-09-11T05:29:06.759" v="2008"/>
          <ac:spMkLst>
            <pc:docMk/>
            <pc:sldMk cId="1702403664" sldId="296"/>
            <ac:spMk id="8" creationId="{CEF445EA-7AD2-1A28-949D-EE42BBE573B6}"/>
          </ac:spMkLst>
        </pc:spChg>
        <pc:picChg chg="add mod">
          <ac:chgData name="TEJASWA JITENDRA" userId="d7d17a7e-edf2-4db8-8b3e-82dad47a9e53" providerId="ADAL" clId="{35762069-99BD-4E1D-A701-DC9D1C86B897}" dt="2022-09-11T03:42:16.953" v="1392" actId="14100"/>
          <ac:picMkLst>
            <pc:docMk/>
            <pc:sldMk cId="1702403664" sldId="296"/>
            <ac:picMk id="5" creationId="{888BA580-0542-5FE5-CF3C-9E1D2003B8F5}"/>
          </ac:picMkLst>
        </pc:picChg>
        <pc:picChg chg="add mod">
          <ac:chgData name="TEJASWA JITENDRA" userId="d7d17a7e-edf2-4db8-8b3e-82dad47a9e53" providerId="ADAL" clId="{35762069-99BD-4E1D-A701-DC9D1C86B897}" dt="2022-09-11T03:43:48.005" v="1424" actId="1076"/>
          <ac:picMkLst>
            <pc:docMk/>
            <pc:sldMk cId="1702403664" sldId="296"/>
            <ac:picMk id="6" creationId="{7D535FB8-508B-0935-A4BF-149E8B34C83E}"/>
          </ac:picMkLst>
        </pc:picChg>
      </pc:sldChg>
      <pc:sldChg chg="addSp delSp modSp new mod">
        <pc:chgData name="TEJASWA JITENDRA" userId="d7d17a7e-edf2-4db8-8b3e-82dad47a9e53" providerId="ADAL" clId="{35762069-99BD-4E1D-A701-DC9D1C86B897}" dt="2022-09-11T05:31:11.901" v="2054" actId="20577"/>
        <pc:sldMkLst>
          <pc:docMk/>
          <pc:sldMk cId="2840033931" sldId="297"/>
        </pc:sldMkLst>
        <pc:spChg chg="add del mod">
          <ac:chgData name="TEJASWA JITENDRA" userId="d7d17a7e-edf2-4db8-8b3e-82dad47a9e53" providerId="ADAL" clId="{35762069-99BD-4E1D-A701-DC9D1C86B897}" dt="2022-09-11T03:46:20.376" v="1481"/>
          <ac:spMkLst>
            <pc:docMk/>
            <pc:sldMk cId="2840033931" sldId="297"/>
            <ac:spMk id="5" creationId="{BC4E2BFD-450A-E195-1EB6-90DEF860BB43}"/>
          </ac:spMkLst>
        </pc:spChg>
        <pc:spChg chg="add mod">
          <ac:chgData name="TEJASWA JITENDRA" userId="d7d17a7e-edf2-4db8-8b3e-82dad47a9e53" providerId="ADAL" clId="{35762069-99BD-4E1D-A701-DC9D1C86B897}" dt="2022-09-11T05:31:11.901" v="2054" actId="20577"/>
          <ac:spMkLst>
            <pc:docMk/>
            <pc:sldMk cId="2840033931" sldId="297"/>
            <ac:spMk id="6" creationId="{94514133-65A3-D520-B259-192B30526D6A}"/>
          </ac:spMkLst>
        </pc:spChg>
        <pc:spChg chg="add mod">
          <ac:chgData name="TEJASWA JITENDRA" userId="d7d17a7e-edf2-4db8-8b3e-82dad47a9e53" providerId="ADAL" clId="{35762069-99BD-4E1D-A701-DC9D1C86B897}" dt="2022-09-11T05:29:43.744" v="2020" actId="20577"/>
          <ac:spMkLst>
            <pc:docMk/>
            <pc:sldMk cId="2840033931" sldId="297"/>
            <ac:spMk id="9" creationId="{9F2D3999-17F9-B58A-E90A-35995A2B5B82}"/>
          </ac:spMkLst>
        </pc:spChg>
        <pc:picChg chg="add mod">
          <ac:chgData name="TEJASWA JITENDRA" userId="d7d17a7e-edf2-4db8-8b3e-82dad47a9e53" providerId="ADAL" clId="{35762069-99BD-4E1D-A701-DC9D1C86B897}" dt="2022-09-11T03:44:39.521" v="1432" actId="1036"/>
          <ac:picMkLst>
            <pc:docMk/>
            <pc:sldMk cId="2840033931" sldId="297"/>
            <ac:picMk id="4" creationId="{6047B92E-63DF-BD02-AF44-9819844F48F2}"/>
          </ac:picMkLst>
        </pc:picChg>
        <pc:picChg chg="add mod">
          <ac:chgData name="TEJASWA JITENDRA" userId="d7d17a7e-edf2-4db8-8b3e-82dad47a9e53" providerId="ADAL" clId="{35762069-99BD-4E1D-A701-DC9D1C86B897}" dt="2022-09-11T04:30:57.678" v="1680" actId="1076"/>
          <ac:picMkLst>
            <pc:docMk/>
            <pc:sldMk cId="2840033931" sldId="297"/>
            <ac:picMk id="8" creationId="{E8FA346B-C658-55B3-F7AB-EA152CC2CB74}"/>
          </ac:picMkLst>
        </pc:picChg>
      </pc:sldChg>
      <pc:sldChg chg="addSp delSp modSp new mod setBg modAnim modNotesTx">
        <pc:chgData name="TEJASWA JITENDRA" userId="d7d17a7e-edf2-4db8-8b3e-82dad47a9e53" providerId="ADAL" clId="{35762069-99BD-4E1D-A701-DC9D1C86B897}" dt="2022-09-11T06:07:12.834" v="2230" actId="14100"/>
        <pc:sldMkLst>
          <pc:docMk/>
          <pc:sldMk cId="60685507" sldId="298"/>
        </pc:sldMkLst>
        <pc:spChg chg="del mod">
          <ac:chgData name="TEJASWA JITENDRA" userId="d7d17a7e-edf2-4db8-8b3e-82dad47a9e53" providerId="ADAL" clId="{35762069-99BD-4E1D-A701-DC9D1C86B897}" dt="2022-09-11T05:22:14.248" v="1910" actId="478"/>
          <ac:spMkLst>
            <pc:docMk/>
            <pc:sldMk cId="60685507" sldId="298"/>
            <ac:spMk id="2" creationId="{F2274F94-21AC-7013-BD24-B7CCE00F9DDA}"/>
          </ac:spMkLst>
        </pc:spChg>
        <pc:spChg chg="mod">
          <ac:chgData name="TEJASWA JITENDRA" userId="d7d17a7e-edf2-4db8-8b3e-82dad47a9e53" providerId="ADAL" clId="{35762069-99BD-4E1D-A701-DC9D1C86B897}" dt="2022-09-11T04:26:29.627" v="1657" actId="207"/>
          <ac:spMkLst>
            <pc:docMk/>
            <pc:sldMk cId="60685507" sldId="298"/>
            <ac:spMk id="3" creationId="{13756D37-DAB7-2009-1D6E-8F52D53FE6C3}"/>
          </ac:spMkLst>
        </pc:spChg>
        <pc:spChg chg="add del mod">
          <ac:chgData name="TEJASWA JITENDRA" userId="d7d17a7e-edf2-4db8-8b3e-82dad47a9e53" providerId="ADAL" clId="{35762069-99BD-4E1D-A701-DC9D1C86B897}" dt="2022-09-11T05:22:10.688" v="1909" actId="478"/>
          <ac:spMkLst>
            <pc:docMk/>
            <pc:sldMk cId="60685507" sldId="298"/>
            <ac:spMk id="5" creationId="{4350D0E9-3693-642F-DE42-9EAABCA9B43A}"/>
          </ac:spMkLst>
        </pc:spChg>
        <pc:spChg chg="add del mod">
          <ac:chgData name="TEJASWA JITENDRA" userId="d7d17a7e-edf2-4db8-8b3e-82dad47a9e53" providerId="ADAL" clId="{35762069-99BD-4E1D-A701-DC9D1C86B897}" dt="2022-09-11T04:25:32.644" v="1652"/>
          <ac:spMkLst>
            <pc:docMk/>
            <pc:sldMk cId="60685507" sldId="298"/>
            <ac:spMk id="6" creationId="{006FBC3E-76EB-AAA4-F0DE-D50C16CE6C5E}"/>
          </ac:spMkLst>
        </pc:spChg>
        <pc:spChg chg="add del mod">
          <ac:chgData name="TEJASWA JITENDRA" userId="d7d17a7e-edf2-4db8-8b3e-82dad47a9e53" providerId="ADAL" clId="{35762069-99BD-4E1D-A701-DC9D1C86B897}" dt="2022-09-11T05:22:27.215" v="1914" actId="478"/>
          <ac:spMkLst>
            <pc:docMk/>
            <pc:sldMk cId="60685507" sldId="298"/>
            <ac:spMk id="7" creationId="{38A445BD-3C88-0CC4-3A76-8889B39A5C0E}"/>
          </ac:spMkLst>
        </pc:spChg>
        <pc:spChg chg="add del mod ord">
          <ac:chgData name="TEJASWA JITENDRA" userId="d7d17a7e-edf2-4db8-8b3e-82dad47a9e53" providerId="ADAL" clId="{35762069-99BD-4E1D-A701-DC9D1C86B897}" dt="2022-09-11T06:07:12.834" v="2230" actId="14100"/>
          <ac:spMkLst>
            <pc:docMk/>
            <pc:sldMk cId="60685507" sldId="298"/>
            <ac:spMk id="9" creationId="{2ECBCCF7-9FBD-2042-8827-C0933193DB04}"/>
          </ac:spMkLst>
        </pc:spChg>
        <pc:spChg chg="add mod">
          <ac:chgData name="TEJASWA JITENDRA" userId="d7d17a7e-edf2-4db8-8b3e-82dad47a9e53" providerId="ADAL" clId="{35762069-99BD-4E1D-A701-DC9D1C86B897}" dt="2022-09-11T05:31:28.303" v="2064" actId="20577"/>
          <ac:spMkLst>
            <pc:docMk/>
            <pc:sldMk cId="60685507" sldId="298"/>
            <ac:spMk id="10" creationId="{9BB22FBA-2DBC-7FF8-90AC-47DB66D1984C}"/>
          </ac:spMkLst>
        </pc:spChg>
        <pc:picChg chg="add del mod">
          <ac:chgData name="TEJASWA JITENDRA" userId="d7d17a7e-edf2-4db8-8b3e-82dad47a9e53" providerId="ADAL" clId="{35762069-99BD-4E1D-A701-DC9D1C86B897}" dt="2022-09-11T05:22:08.627" v="1908" actId="478"/>
          <ac:picMkLst>
            <pc:docMk/>
            <pc:sldMk cId="60685507" sldId="298"/>
            <ac:picMk id="4" creationId="{37BD4A7D-187E-73CA-271E-28F2E44070F9}"/>
          </ac:picMkLst>
        </pc:picChg>
        <pc:picChg chg="add del mod">
          <ac:chgData name="TEJASWA JITENDRA" userId="d7d17a7e-edf2-4db8-8b3e-82dad47a9e53" providerId="ADAL" clId="{35762069-99BD-4E1D-A701-DC9D1C86B897}" dt="2022-09-11T05:22:08.627" v="1908" actId="478"/>
          <ac:picMkLst>
            <pc:docMk/>
            <pc:sldMk cId="60685507" sldId="298"/>
            <ac:picMk id="1026" creationId="{06910226-BAE9-D990-EB2C-35C0D72C9FD1}"/>
          </ac:picMkLst>
        </pc:picChg>
        <pc:picChg chg="add mod">
          <ac:chgData name="TEJASWA JITENDRA" userId="d7d17a7e-edf2-4db8-8b3e-82dad47a9e53" providerId="ADAL" clId="{35762069-99BD-4E1D-A701-DC9D1C86B897}" dt="2022-09-11T06:07:12.292" v="2229" actId="1076"/>
          <ac:picMkLst>
            <pc:docMk/>
            <pc:sldMk cId="60685507" sldId="298"/>
            <ac:picMk id="1028" creationId="{1686A523-282A-39A6-0D1D-591F93B2B015}"/>
          </ac:picMkLst>
        </pc:picChg>
      </pc:sldChg>
      <pc:sldChg chg="addSp delSp modSp new mod setBg modAnim">
        <pc:chgData name="TEJASWA JITENDRA" userId="d7d17a7e-edf2-4db8-8b3e-82dad47a9e53" providerId="ADAL" clId="{35762069-99BD-4E1D-A701-DC9D1C86B897}" dt="2022-09-11T05:18:28.122" v="1903" actId="1076"/>
        <pc:sldMkLst>
          <pc:docMk/>
          <pc:sldMk cId="3434324141" sldId="299"/>
        </pc:sldMkLst>
        <pc:spChg chg="del">
          <ac:chgData name="TEJASWA JITENDRA" userId="d7d17a7e-edf2-4db8-8b3e-82dad47a9e53" providerId="ADAL" clId="{35762069-99BD-4E1D-A701-DC9D1C86B897}" dt="2022-09-11T04:48:11.940" v="1730" actId="478"/>
          <ac:spMkLst>
            <pc:docMk/>
            <pc:sldMk cId="3434324141" sldId="299"/>
            <ac:spMk id="2" creationId="{218B7180-C9AC-8F3D-6775-74C1DF848807}"/>
          </ac:spMkLst>
        </pc:spChg>
        <pc:spChg chg="del">
          <ac:chgData name="TEJASWA JITENDRA" userId="d7d17a7e-edf2-4db8-8b3e-82dad47a9e53" providerId="ADAL" clId="{35762069-99BD-4E1D-A701-DC9D1C86B897}" dt="2022-09-11T04:48:05.405" v="1726"/>
          <ac:spMkLst>
            <pc:docMk/>
            <pc:sldMk cId="3434324141" sldId="299"/>
            <ac:spMk id="3" creationId="{372B2229-271F-88F1-7BEC-74811511508F}"/>
          </ac:spMkLst>
        </pc:spChg>
        <pc:spChg chg="mod">
          <ac:chgData name="TEJASWA JITENDRA" userId="d7d17a7e-edf2-4db8-8b3e-82dad47a9e53" providerId="ADAL" clId="{35762069-99BD-4E1D-A701-DC9D1C86B897}" dt="2022-09-11T05:17:56.523" v="1902" actId="207"/>
          <ac:spMkLst>
            <pc:docMk/>
            <pc:sldMk cId="3434324141" sldId="299"/>
            <ac:spMk id="4" creationId="{E28636F7-692F-FEC7-9FD1-8D2B94C61608}"/>
          </ac:spMkLst>
        </pc:spChg>
        <pc:spChg chg="add mod">
          <ac:chgData name="TEJASWA JITENDRA" userId="d7d17a7e-edf2-4db8-8b3e-82dad47a9e53" providerId="ADAL" clId="{35762069-99BD-4E1D-A701-DC9D1C86B897}" dt="2022-09-11T05:18:28.122" v="1903" actId="1076"/>
          <ac:spMkLst>
            <pc:docMk/>
            <pc:sldMk cId="3434324141" sldId="299"/>
            <ac:spMk id="15" creationId="{8F01C965-9359-A2DE-28A8-139EB94FB7A5}"/>
          </ac:spMkLst>
        </pc:spChg>
        <pc:spChg chg="add mod">
          <ac:chgData name="TEJASWA JITENDRA" userId="d7d17a7e-edf2-4db8-8b3e-82dad47a9e53" providerId="ADAL" clId="{35762069-99BD-4E1D-A701-DC9D1C86B897}" dt="2022-09-11T05:18:28.122" v="1903" actId="1076"/>
          <ac:spMkLst>
            <pc:docMk/>
            <pc:sldMk cId="3434324141" sldId="299"/>
            <ac:spMk id="16" creationId="{4EB3FF5C-7E2A-4C97-E8B5-36968F8A779B}"/>
          </ac:spMkLst>
        </pc:spChg>
        <pc:spChg chg="add mod">
          <ac:chgData name="TEJASWA JITENDRA" userId="d7d17a7e-edf2-4db8-8b3e-82dad47a9e53" providerId="ADAL" clId="{35762069-99BD-4E1D-A701-DC9D1C86B897}" dt="2022-09-11T05:18:28.122" v="1903" actId="1076"/>
          <ac:spMkLst>
            <pc:docMk/>
            <pc:sldMk cId="3434324141" sldId="299"/>
            <ac:spMk id="17" creationId="{E3E9E266-AB4B-12E7-8526-8AFCF049AFEE}"/>
          </ac:spMkLst>
        </pc:spChg>
        <pc:spChg chg="add mod">
          <ac:chgData name="TEJASWA JITENDRA" userId="d7d17a7e-edf2-4db8-8b3e-82dad47a9e53" providerId="ADAL" clId="{35762069-99BD-4E1D-A701-DC9D1C86B897}" dt="2022-09-11T05:18:28.122" v="1903" actId="1076"/>
          <ac:spMkLst>
            <pc:docMk/>
            <pc:sldMk cId="3434324141" sldId="299"/>
            <ac:spMk id="18" creationId="{0EE552A8-3C7B-BE07-AB21-2987EE11E983}"/>
          </ac:spMkLst>
        </pc:spChg>
        <pc:picChg chg="add del mod">
          <ac:chgData name="TEJASWA JITENDRA" userId="d7d17a7e-edf2-4db8-8b3e-82dad47a9e53" providerId="ADAL" clId="{35762069-99BD-4E1D-A701-DC9D1C86B897}" dt="2022-09-11T04:48:08.759" v="1729" actId="478"/>
          <ac:picMkLst>
            <pc:docMk/>
            <pc:sldMk cId="3434324141" sldId="299"/>
            <ac:picMk id="6" creationId="{3421A3ED-08A7-0447-1E37-86308CAEEAF7}"/>
          </ac:picMkLst>
        </pc:picChg>
        <pc:picChg chg="add mod modCrop">
          <ac:chgData name="TEJASWA JITENDRA" userId="d7d17a7e-edf2-4db8-8b3e-82dad47a9e53" providerId="ADAL" clId="{35762069-99BD-4E1D-A701-DC9D1C86B897}" dt="2022-09-11T05:18:28.122" v="1903" actId="1076"/>
          <ac:picMkLst>
            <pc:docMk/>
            <pc:sldMk cId="3434324141" sldId="299"/>
            <ac:picMk id="8" creationId="{435C999D-AB6C-3E40-808B-B61460734194}"/>
          </ac:picMkLst>
        </pc:picChg>
        <pc:picChg chg="add del mod">
          <ac:chgData name="TEJASWA JITENDRA" userId="d7d17a7e-edf2-4db8-8b3e-82dad47a9e53" providerId="ADAL" clId="{35762069-99BD-4E1D-A701-DC9D1C86B897}" dt="2022-09-11T04:55:12.790" v="1887" actId="478"/>
          <ac:picMkLst>
            <pc:docMk/>
            <pc:sldMk cId="3434324141" sldId="299"/>
            <ac:picMk id="14" creationId="{9EBC21BA-EB20-B5A3-7D92-EB2B4CAABA11}"/>
          </ac:picMkLst>
        </pc:picChg>
        <pc:picChg chg="add mod">
          <ac:chgData name="TEJASWA JITENDRA" userId="d7d17a7e-edf2-4db8-8b3e-82dad47a9e53" providerId="ADAL" clId="{35762069-99BD-4E1D-A701-DC9D1C86B897}" dt="2022-09-11T05:18:28.122" v="1903" actId="1076"/>
          <ac:picMkLst>
            <pc:docMk/>
            <pc:sldMk cId="3434324141" sldId="299"/>
            <ac:picMk id="20" creationId="{77960CD2-512D-C1EA-1603-B7A58FBF9836}"/>
          </ac:picMkLst>
        </pc:picChg>
        <pc:picChg chg="add mod">
          <ac:chgData name="TEJASWA JITENDRA" userId="d7d17a7e-edf2-4db8-8b3e-82dad47a9e53" providerId="ADAL" clId="{35762069-99BD-4E1D-A701-DC9D1C86B897}" dt="2022-09-11T05:18:28.122" v="1903" actId="1076"/>
          <ac:picMkLst>
            <pc:docMk/>
            <pc:sldMk cId="3434324141" sldId="299"/>
            <ac:picMk id="22" creationId="{7EC5A76B-1985-8121-5CAC-03166AA7E090}"/>
          </ac:picMkLst>
        </pc:picChg>
        <pc:cxnChg chg="add mod">
          <ac:chgData name="TEJASWA JITENDRA" userId="d7d17a7e-edf2-4db8-8b3e-82dad47a9e53" providerId="ADAL" clId="{35762069-99BD-4E1D-A701-DC9D1C86B897}" dt="2022-09-11T05:18:28.122" v="1903" actId="1076"/>
          <ac:cxnSpMkLst>
            <pc:docMk/>
            <pc:sldMk cId="3434324141" sldId="299"/>
            <ac:cxnSpMk id="10" creationId="{246C6004-3467-8503-FA84-0559F187FF06}"/>
          </ac:cxnSpMkLst>
        </pc:cxnChg>
        <pc:cxnChg chg="add mod">
          <ac:chgData name="TEJASWA JITENDRA" userId="d7d17a7e-edf2-4db8-8b3e-82dad47a9e53" providerId="ADAL" clId="{35762069-99BD-4E1D-A701-DC9D1C86B897}" dt="2022-09-11T05:18:28.122" v="1903" actId="1076"/>
          <ac:cxnSpMkLst>
            <pc:docMk/>
            <pc:sldMk cId="3434324141" sldId="299"/>
            <ac:cxnSpMk id="11" creationId="{32720531-3F3E-4600-6A9D-EA6A02C4ACC7}"/>
          </ac:cxnSpMkLst>
        </pc:cxnChg>
      </pc:sldChg>
      <pc:sldChg chg="add">
        <pc:chgData name="TEJASWA JITENDRA" userId="d7d17a7e-edf2-4db8-8b3e-82dad47a9e53" providerId="ADAL" clId="{35762069-99BD-4E1D-A701-DC9D1C86B897}" dt="2022-09-11T05:22:03.408" v="1907"/>
        <pc:sldMkLst>
          <pc:docMk/>
          <pc:sldMk cId="1624991688" sldId="300"/>
        </pc:sldMkLst>
      </pc:sldChg>
      <pc:sldChg chg="addSp delSp modSp add mod ord delAnim">
        <pc:chgData name="TEJASWA JITENDRA" userId="d7d17a7e-edf2-4db8-8b3e-82dad47a9e53" providerId="ADAL" clId="{35762069-99BD-4E1D-A701-DC9D1C86B897}" dt="2022-09-11T06:02:05.028" v="2217" actId="478"/>
        <pc:sldMkLst>
          <pc:docMk/>
          <pc:sldMk cId="663061309" sldId="301"/>
        </pc:sldMkLst>
        <pc:spChg chg="add del mod">
          <ac:chgData name="TEJASWA JITENDRA" userId="d7d17a7e-edf2-4db8-8b3e-82dad47a9e53" providerId="ADAL" clId="{35762069-99BD-4E1D-A701-DC9D1C86B897}" dt="2022-09-11T05:59:35.059" v="2167" actId="478"/>
          <ac:spMkLst>
            <pc:docMk/>
            <pc:sldMk cId="663061309" sldId="301"/>
            <ac:spMk id="3" creationId="{8F539068-3BBB-0DF2-D934-6C7C05C3D21C}"/>
          </ac:spMkLst>
        </pc:spChg>
        <pc:spChg chg="add del mod">
          <ac:chgData name="TEJASWA JITENDRA" userId="d7d17a7e-edf2-4db8-8b3e-82dad47a9e53" providerId="ADAL" clId="{35762069-99BD-4E1D-A701-DC9D1C86B897}" dt="2022-09-11T06:01:24.773" v="2180" actId="478"/>
          <ac:spMkLst>
            <pc:docMk/>
            <pc:sldMk cId="663061309" sldId="301"/>
            <ac:spMk id="13" creationId="{22CDCEE9-0602-0776-6FE8-18A4F407C2FC}"/>
          </ac:spMkLst>
        </pc:spChg>
        <pc:spChg chg="add del mod">
          <ac:chgData name="TEJASWA JITENDRA" userId="d7d17a7e-edf2-4db8-8b3e-82dad47a9e53" providerId="ADAL" clId="{35762069-99BD-4E1D-A701-DC9D1C86B897}" dt="2022-09-11T06:01:24.773" v="2180" actId="478"/>
          <ac:spMkLst>
            <pc:docMk/>
            <pc:sldMk cId="663061309" sldId="301"/>
            <ac:spMk id="14" creationId="{B1CE4C5D-7882-6EE6-5D66-C90BD400F94F}"/>
          </ac:spMkLst>
        </pc:spChg>
        <pc:spChg chg="del">
          <ac:chgData name="TEJASWA JITENDRA" userId="d7d17a7e-edf2-4db8-8b3e-82dad47a9e53" providerId="ADAL" clId="{35762069-99BD-4E1D-A701-DC9D1C86B897}" dt="2022-09-11T05:59:35.059" v="2167" actId="478"/>
          <ac:spMkLst>
            <pc:docMk/>
            <pc:sldMk cId="663061309" sldId="301"/>
            <ac:spMk id="15" creationId="{8F01C965-9359-A2DE-28A8-139EB94FB7A5}"/>
          </ac:spMkLst>
        </pc:spChg>
        <pc:spChg chg="del">
          <ac:chgData name="TEJASWA JITENDRA" userId="d7d17a7e-edf2-4db8-8b3e-82dad47a9e53" providerId="ADAL" clId="{35762069-99BD-4E1D-A701-DC9D1C86B897}" dt="2022-09-11T05:59:35.059" v="2167" actId="478"/>
          <ac:spMkLst>
            <pc:docMk/>
            <pc:sldMk cId="663061309" sldId="301"/>
            <ac:spMk id="16" creationId="{4EB3FF5C-7E2A-4C97-E8B5-36968F8A779B}"/>
          </ac:spMkLst>
        </pc:spChg>
        <pc:spChg chg="del">
          <ac:chgData name="TEJASWA JITENDRA" userId="d7d17a7e-edf2-4db8-8b3e-82dad47a9e53" providerId="ADAL" clId="{35762069-99BD-4E1D-A701-DC9D1C86B897}" dt="2022-09-11T05:59:35.059" v="2167" actId="478"/>
          <ac:spMkLst>
            <pc:docMk/>
            <pc:sldMk cId="663061309" sldId="301"/>
            <ac:spMk id="17" creationId="{E3E9E266-AB4B-12E7-8526-8AFCF049AFEE}"/>
          </ac:spMkLst>
        </pc:spChg>
        <pc:spChg chg="del">
          <ac:chgData name="TEJASWA JITENDRA" userId="d7d17a7e-edf2-4db8-8b3e-82dad47a9e53" providerId="ADAL" clId="{35762069-99BD-4E1D-A701-DC9D1C86B897}" dt="2022-09-11T05:59:35.059" v="2167" actId="478"/>
          <ac:spMkLst>
            <pc:docMk/>
            <pc:sldMk cId="663061309" sldId="301"/>
            <ac:spMk id="18" creationId="{0EE552A8-3C7B-BE07-AB21-2987EE11E983}"/>
          </ac:spMkLst>
        </pc:spChg>
        <pc:spChg chg="add del mod">
          <ac:chgData name="TEJASWA JITENDRA" userId="d7d17a7e-edf2-4db8-8b3e-82dad47a9e53" providerId="ADAL" clId="{35762069-99BD-4E1D-A701-DC9D1C86B897}" dt="2022-09-11T06:01:24.773" v="2180" actId="478"/>
          <ac:spMkLst>
            <pc:docMk/>
            <pc:sldMk cId="663061309" sldId="301"/>
            <ac:spMk id="19" creationId="{3BAE376B-3C8C-551B-AD7D-9FC462231847}"/>
          </ac:spMkLst>
        </pc:spChg>
        <pc:spChg chg="add del mod">
          <ac:chgData name="TEJASWA JITENDRA" userId="d7d17a7e-edf2-4db8-8b3e-82dad47a9e53" providerId="ADAL" clId="{35762069-99BD-4E1D-A701-DC9D1C86B897}" dt="2022-09-11T06:01:24.773" v="2180" actId="478"/>
          <ac:spMkLst>
            <pc:docMk/>
            <pc:sldMk cId="663061309" sldId="301"/>
            <ac:spMk id="21" creationId="{DA93EE6F-C40A-EB08-7D5E-4156798368D9}"/>
          </ac:spMkLst>
        </pc:spChg>
        <pc:spChg chg="add del mod">
          <ac:chgData name="TEJASWA JITENDRA" userId="d7d17a7e-edf2-4db8-8b3e-82dad47a9e53" providerId="ADAL" clId="{35762069-99BD-4E1D-A701-DC9D1C86B897}" dt="2022-09-11T06:02:05.028" v="2217" actId="478"/>
          <ac:spMkLst>
            <pc:docMk/>
            <pc:sldMk cId="663061309" sldId="301"/>
            <ac:spMk id="28" creationId="{613D1C04-213B-4FB6-BDC8-855C3F70FB82}"/>
          </ac:spMkLst>
        </pc:spChg>
        <pc:picChg chg="add mod">
          <ac:chgData name="TEJASWA JITENDRA" userId="d7d17a7e-edf2-4db8-8b3e-82dad47a9e53" providerId="ADAL" clId="{35762069-99BD-4E1D-A701-DC9D1C86B897}" dt="2022-09-11T06:01:52.406" v="2214" actId="1038"/>
          <ac:picMkLst>
            <pc:docMk/>
            <pc:sldMk cId="663061309" sldId="301"/>
            <ac:picMk id="6" creationId="{7DE89BDB-9BFB-F70A-808C-74281D6A7BBB}"/>
          </ac:picMkLst>
        </pc:picChg>
        <pc:picChg chg="add del mod">
          <ac:chgData name="TEJASWA JITENDRA" userId="d7d17a7e-edf2-4db8-8b3e-82dad47a9e53" providerId="ADAL" clId="{35762069-99BD-4E1D-A701-DC9D1C86B897}" dt="2022-09-11T06:01:24.773" v="2180" actId="478"/>
          <ac:picMkLst>
            <pc:docMk/>
            <pc:sldMk cId="663061309" sldId="301"/>
            <ac:picMk id="7" creationId="{54BDD64D-97C5-886E-2755-17C7B132D4BA}"/>
          </ac:picMkLst>
        </pc:picChg>
        <pc:picChg chg="del">
          <ac:chgData name="TEJASWA JITENDRA" userId="d7d17a7e-edf2-4db8-8b3e-82dad47a9e53" providerId="ADAL" clId="{35762069-99BD-4E1D-A701-DC9D1C86B897}" dt="2022-09-11T05:59:29.189" v="2166" actId="478"/>
          <ac:picMkLst>
            <pc:docMk/>
            <pc:sldMk cId="663061309" sldId="301"/>
            <ac:picMk id="8" creationId="{435C999D-AB6C-3E40-808B-B61460734194}"/>
          </ac:picMkLst>
        </pc:picChg>
        <pc:picChg chg="del">
          <ac:chgData name="TEJASWA JITENDRA" userId="d7d17a7e-edf2-4db8-8b3e-82dad47a9e53" providerId="ADAL" clId="{35762069-99BD-4E1D-A701-DC9D1C86B897}" dt="2022-09-11T05:59:35.059" v="2167" actId="478"/>
          <ac:picMkLst>
            <pc:docMk/>
            <pc:sldMk cId="663061309" sldId="301"/>
            <ac:picMk id="20" creationId="{77960CD2-512D-C1EA-1603-B7A58FBF9836}"/>
          </ac:picMkLst>
        </pc:picChg>
        <pc:picChg chg="del">
          <ac:chgData name="TEJASWA JITENDRA" userId="d7d17a7e-edf2-4db8-8b3e-82dad47a9e53" providerId="ADAL" clId="{35762069-99BD-4E1D-A701-DC9D1C86B897}" dt="2022-09-11T05:59:35.059" v="2167" actId="478"/>
          <ac:picMkLst>
            <pc:docMk/>
            <pc:sldMk cId="663061309" sldId="301"/>
            <ac:picMk id="22" creationId="{7EC5A76B-1985-8121-5CAC-03166AA7E090}"/>
          </ac:picMkLst>
        </pc:picChg>
        <pc:picChg chg="add del mod">
          <ac:chgData name="TEJASWA JITENDRA" userId="d7d17a7e-edf2-4db8-8b3e-82dad47a9e53" providerId="ADAL" clId="{35762069-99BD-4E1D-A701-DC9D1C86B897}" dt="2022-09-11T06:01:24.773" v="2180" actId="478"/>
          <ac:picMkLst>
            <pc:docMk/>
            <pc:sldMk cId="663061309" sldId="301"/>
            <ac:picMk id="23" creationId="{9549D96D-BCD4-F5A5-FEEF-A51680837BE2}"/>
          </ac:picMkLst>
        </pc:picChg>
        <pc:picChg chg="add del mod">
          <ac:chgData name="TEJASWA JITENDRA" userId="d7d17a7e-edf2-4db8-8b3e-82dad47a9e53" providerId="ADAL" clId="{35762069-99BD-4E1D-A701-DC9D1C86B897}" dt="2022-09-11T06:01:24.773" v="2180" actId="478"/>
          <ac:picMkLst>
            <pc:docMk/>
            <pc:sldMk cId="663061309" sldId="301"/>
            <ac:picMk id="24" creationId="{90C40C85-7EFF-A8EF-CD01-71F5CCD10A98}"/>
          </ac:picMkLst>
        </pc:picChg>
        <pc:picChg chg="add del mod">
          <ac:chgData name="TEJASWA JITENDRA" userId="d7d17a7e-edf2-4db8-8b3e-82dad47a9e53" providerId="ADAL" clId="{35762069-99BD-4E1D-A701-DC9D1C86B897}" dt="2022-09-11T06:01:59.673" v="2216" actId="478"/>
          <ac:picMkLst>
            <pc:docMk/>
            <pc:sldMk cId="663061309" sldId="301"/>
            <ac:picMk id="30" creationId="{7D5CDDEB-1A1E-FE6D-799E-2116A0EB3E44}"/>
          </ac:picMkLst>
        </pc:picChg>
        <pc:cxnChg chg="add del mod">
          <ac:chgData name="TEJASWA JITENDRA" userId="d7d17a7e-edf2-4db8-8b3e-82dad47a9e53" providerId="ADAL" clId="{35762069-99BD-4E1D-A701-DC9D1C86B897}" dt="2022-09-11T06:01:24.773" v="2180" actId="478"/>
          <ac:cxnSpMkLst>
            <pc:docMk/>
            <pc:sldMk cId="663061309" sldId="301"/>
            <ac:cxnSpMk id="9" creationId="{BEC1204E-DD2E-AAF0-95C7-D22211D938C6}"/>
          </ac:cxnSpMkLst>
        </pc:cxnChg>
        <pc:cxnChg chg="del">
          <ac:chgData name="TEJASWA JITENDRA" userId="d7d17a7e-edf2-4db8-8b3e-82dad47a9e53" providerId="ADAL" clId="{35762069-99BD-4E1D-A701-DC9D1C86B897}" dt="2022-09-11T05:59:35.059" v="2167" actId="478"/>
          <ac:cxnSpMkLst>
            <pc:docMk/>
            <pc:sldMk cId="663061309" sldId="301"/>
            <ac:cxnSpMk id="10" creationId="{246C6004-3467-8503-FA84-0559F187FF06}"/>
          </ac:cxnSpMkLst>
        </pc:cxnChg>
        <pc:cxnChg chg="del">
          <ac:chgData name="TEJASWA JITENDRA" userId="d7d17a7e-edf2-4db8-8b3e-82dad47a9e53" providerId="ADAL" clId="{35762069-99BD-4E1D-A701-DC9D1C86B897}" dt="2022-09-11T05:59:35.059" v="2167" actId="478"/>
          <ac:cxnSpMkLst>
            <pc:docMk/>
            <pc:sldMk cId="663061309" sldId="301"/>
            <ac:cxnSpMk id="11" creationId="{32720531-3F3E-4600-6A9D-EA6A02C4ACC7}"/>
          </ac:cxnSpMkLst>
        </pc:cxnChg>
        <pc:cxnChg chg="add del mod">
          <ac:chgData name="TEJASWA JITENDRA" userId="d7d17a7e-edf2-4db8-8b3e-82dad47a9e53" providerId="ADAL" clId="{35762069-99BD-4E1D-A701-DC9D1C86B897}" dt="2022-09-11T06:01:24.773" v="2180" actId="478"/>
          <ac:cxnSpMkLst>
            <pc:docMk/>
            <pc:sldMk cId="663061309" sldId="301"/>
            <ac:cxnSpMk id="12" creationId="{6E7F9A47-DA81-97DC-FA30-6C243804C777}"/>
          </ac:cxnSpMkLst>
        </pc:cxnChg>
      </pc:sldChg>
      <pc:sldChg chg="del">
        <pc:chgData name="TEJASWA JITENDRA" userId="d7d17a7e-edf2-4db8-8b3e-82dad47a9e53" providerId="ADAL" clId="{35762069-99BD-4E1D-A701-DC9D1C86B897}" dt="2022-09-14T08:40:34.008" v="2430" actId="2696"/>
        <pc:sldMkLst>
          <pc:docMk/>
          <pc:sldMk cId="1224021067" sldId="302"/>
        </pc:sldMkLst>
      </pc:sldChg>
      <pc:sldChg chg="addSp delSp modSp add del mod ord addAnim delAnim modAnim">
        <pc:chgData name="TEJASWA JITENDRA" userId="d7d17a7e-edf2-4db8-8b3e-82dad47a9e53" providerId="ADAL" clId="{35762069-99BD-4E1D-A701-DC9D1C86B897}" dt="2022-09-11T06:02:14.874" v="2218" actId="2696"/>
        <pc:sldMkLst>
          <pc:docMk/>
          <pc:sldMk cId="4066428782" sldId="302"/>
        </pc:sldMkLst>
        <pc:spChg chg="add del mod">
          <ac:chgData name="TEJASWA JITENDRA" userId="d7d17a7e-edf2-4db8-8b3e-82dad47a9e53" providerId="ADAL" clId="{35762069-99BD-4E1D-A701-DC9D1C86B897}" dt="2022-09-11T06:00:54.682" v="2175" actId="478"/>
          <ac:spMkLst>
            <pc:docMk/>
            <pc:sldMk cId="4066428782" sldId="302"/>
            <ac:spMk id="3" creationId="{0EE92202-477F-158C-79D1-D14B2E5E1910}"/>
          </ac:spMkLst>
        </pc:spChg>
        <pc:spChg chg="add del">
          <ac:chgData name="TEJASWA JITENDRA" userId="d7d17a7e-edf2-4db8-8b3e-82dad47a9e53" providerId="ADAL" clId="{35762069-99BD-4E1D-A701-DC9D1C86B897}" dt="2022-09-11T06:00:54.682" v="2175" actId="478"/>
          <ac:spMkLst>
            <pc:docMk/>
            <pc:sldMk cId="4066428782" sldId="302"/>
            <ac:spMk id="4" creationId="{E28636F7-692F-FEC7-9FD1-8D2B94C61608}"/>
          </ac:spMkLst>
        </pc:spChg>
        <pc:spChg chg="add del">
          <ac:chgData name="TEJASWA JITENDRA" userId="d7d17a7e-edf2-4db8-8b3e-82dad47a9e53" providerId="ADAL" clId="{35762069-99BD-4E1D-A701-DC9D1C86B897}" dt="2022-09-11T06:00:54.682" v="2175" actId="478"/>
          <ac:spMkLst>
            <pc:docMk/>
            <pc:sldMk cId="4066428782" sldId="302"/>
            <ac:spMk id="15" creationId="{8F01C965-9359-A2DE-28A8-139EB94FB7A5}"/>
          </ac:spMkLst>
        </pc:spChg>
        <pc:spChg chg="add del">
          <ac:chgData name="TEJASWA JITENDRA" userId="d7d17a7e-edf2-4db8-8b3e-82dad47a9e53" providerId="ADAL" clId="{35762069-99BD-4E1D-A701-DC9D1C86B897}" dt="2022-09-11T06:00:54.682" v="2175" actId="478"/>
          <ac:spMkLst>
            <pc:docMk/>
            <pc:sldMk cId="4066428782" sldId="302"/>
            <ac:spMk id="16" creationId="{4EB3FF5C-7E2A-4C97-E8B5-36968F8A779B}"/>
          </ac:spMkLst>
        </pc:spChg>
        <pc:spChg chg="add del">
          <ac:chgData name="TEJASWA JITENDRA" userId="d7d17a7e-edf2-4db8-8b3e-82dad47a9e53" providerId="ADAL" clId="{35762069-99BD-4E1D-A701-DC9D1C86B897}" dt="2022-09-11T06:00:54.682" v="2175" actId="478"/>
          <ac:spMkLst>
            <pc:docMk/>
            <pc:sldMk cId="4066428782" sldId="302"/>
            <ac:spMk id="17" creationId="{E3E9E266-AB4B-12E7-8526-8AFCF049AFEE}"/>
          </ac:spMkLst>
        </pc:spChg>
        <pc:spChg chg="add del">
          <ac:chgData name="TEJASWA JITENDRA" userId="d7d17a7e-edf2-4db8-8b3e-82dad47a9e53" providerId="ADAL" clId="{35762069-99BD-4E1D-A701-DC9D1C86B897}" dt="2022-09-11T06:00:54.682" v="2175" actId="478"/>
          <ac:spMkLst>
            <pc:docMk/>
            <pc:sldMk cId="4066428782" sldId="302"/>
            <ac:spMk id="18" creationId="{0EE552A8-3C7B-BE07-AB21-2987EE11E983}"/>
          </ac:spMkLst>
        </pc:spChg>
        <pc:picChg chg="add del">
          <ac:chgData name="TEJASWA JITENDRA" userId="d7d17a7e-edf2-4db8-8b3e-82dad47a9e53" providerId="ADAL" clId="{35762069-99BD-4E1D-A701-DC9D1C86B897}" dt="2022-09-11T06:00:54.682" v="2175" actId="478"/>
          <ac:picMkLst>
            <pc:docMk/>
            <pc:sldMk cId="4066428782" sldId="302"/>
            <ac:picMk id="8" creationId="{435C999D-AB6C-3E40-808B-B61460734194}"/>
          </ac:picMkLst>
        </pc:picChg>
        <pc:picChg chg="add del">
          <ac:chgData name="TEJASWA JITENDRA" userId="d7d17a7e-edf2-4db8-8b3e-82dad47a9e53" providerId="ADAL" clId="{35762069-99BD-4E1D-A701-DC9D1C86B897}" dt="2022-09-11T06:00:54.682" v="2175" actId="478"/>
          <ac:picMkLst>
            <pc:docMk/>
            <pc:sldMk cId="4066428782" sldId="302"/>
            <ac:picMk id="20" creationId="{77960CD2-512D-C1EA-1603-B7A58FBF9836}"/>
          </ac:picMkLst>
        </pc:picChg>
        <pc:picChg chg="add del">
          <ac:chgData name="TEJASWA JITENDRA" userId="d7d17a7e-edf2-4db8-8b3e-82dad47a9e53" providerId="ADAL" clId="{35762069-99BD-4E1D-A701-DC9D1C86B897}" dt="2022-09-11T06:00:54.682" v="2175" actId="478"/>
          <ac:picMkLst>
            <pc:docMk/>
            <pc:sldMk cId="4066428782" sldId="302"/>
            <ac:picMk id="22" creationId="{7EC5A76B-1985-8121-5CAC-03166AA7E090}"/>
          </ac:picMkLst>
        </pc:picChg>
        <pc:cxnChg chg="add del mod">
          <ac:chgData name="TEJASWA JITENDRA" userId="d7d17a7e-edf2-4db8-8b3e-82dad47a9e53" providerId="ADAL" clId="{35762069-99BD-4E1D-A701-DC9D1C86B897}" dt="2022-09-11T06:00:54.682" v="2175" actId="478"/>
          <ac:cxnSpMkLst>
            <pc:docMk/>
            <pc:sldMk cId="4066428782" sldId="302"/>
            <ac:cxnSpMk id="10" creationId="{246C6004-3467-8503-FA84-0559F187FF06}"/>
          </ac:cxnSpMkLst>
        </pc:cxnChg>
        <pc:cxnChg chg="add del mod">
          <ac:chgData name="TEJASWA JITENDRA" userId="d7d17a7e-edf2-4db8-8b3e-82dad47a9e53" providerId="ADAL" clId="{35762069-99BD-4E1D-A701-DC9D1C86B897}" dt="2022-09-11T06:00:54.682" v="2175" actId="478"/>
          <ac:cxnSpMkLst>
            <pc:docMk/>
            <pc:sldMk cId="4066428782" sldId="302"/>
            <ac:cxnSpMk id="11" creationId="{32720531-3F3E-4600-6A9D-EA6A02C4ACC7}"/>
          </ac:cxnSpMkLst>
        </pc:cxnChg>
      </pc:sldChg>
      <pc:sldChg chg="add del setBg">
        <pc:chgData name="TEJASWA JITENDRA" userId="d7d17a7e-edf2-4db8-8b3e-82dad47a9e53" providerId="ADAL" clId="{35762069-99BD-4E1D-A701-DC9D1C86B897}" dt="2022-09-14T08:40:25.627" v="2427" actId="2696"/>
        <pc:sldMkLst>
          <pc:docMk/>
          <pc:sldMk cId="2909500164" sldId="303"/>
        </pc:sldMkLst>
      </pc:sldChg>
      <pc:sldChg chg="modSp add mod ord">
        <pc:chgData name="TEJASWA JITENDRA" userId="d7d17a7e-edf2-4db8-8b3e-82dad47a9e53" providerId="ADAL" clId="{35762069-99BD-4E1D-A701-DC9D1C86B897}" dt="2022-09-14T08:40:59.813" v="2457" actId="255"/>
        <pc:sldMkLst>
          <pc:docMk/>
          <pc:sldMk cId="1640964827" sldId="304"/>
        </pc:sldMkLst>
        <pc:spChg chg="mod">
          <ac:chgData name="TEJASWA JITENDRA" userId="d7d17a7e-edf2-4db8-8b3e-82dad47a9e53" providerId="ADAL" clId="{35762069-99BD-4E1D-A701-DC9D1C86B897}" dt="2022-09-14T08:40:59.813" v="2457" actId="255"/>
          <ac:spMkLst>
            <pc:docMk/>
            <pc:sldMk cId="1640964827" sldId="304"/>
            <ac:spMk id="2" creationId="{325A82E1-23D0-B195-D0D5-94BA68E0854A}"/>
          </ac:spMkLst>
        </pc:spChg>
      </pc:sldChg>
      <pc:sldChg chg="new del">
        <pc:chgData name="TEJASWA JITENDRA" userId="d7d17a7e-edf2-4db8-8b3e-82dad47a9e53" providerId="ADAL" clId="{35762069-99BD-4E1D-A701-DC9D1C86B897}" dt="2022-09-14T13:53:44.714" v="2462" actId="2696"/>
        <pc:sldMkLst>
          <pc:docMk/>
          <pc:sldMk cId="2490848594" sldId="305"/>
        </pc:sldMkLst>
      </pc:sldChg>
      <pc:sldChg chg="addSp delSp modSp add mod ord">
        <pc:chgData name="TEJASWA JITENDRA" userId="d7d17a7e-edf2-4db8-8b3e-82dad47a9e53" providerId="ADAL" clId="{35762069-99BD-4E1D-A701-DC9D1C86B897}" dt="2022-09-14T13:59:56.160" v="2586" actId="20577"/>
        <pc:sldMkLst>
          <pc:docMk/>
          <pc:sldMk cId="1103072858" sldId="306"/>
        </pc:sldMkLst>
        <pc:spChg chg="mod">
          <ac:chgData name="TEJASWA JITENDRA" userId="d7d17a7e-edf2-4db8-8b3e-82dad47a9e53" providerId="ADAL" clId="{35762069-99BD-4E1D-A701-DC9D1C86B897}" dt="2022-09-14T13:59:56.160" v="2586" actId="20577"/>
          <ac:spMkLst>
            <pc:docMk/>
            <pc:sldMk cId="1103072858" sldId="306"/>
            <ac:spMk id="3" creationId="{21E89246-17C3-B1F2-F0DE-1D0BE90CD352}"/>
          </ac:spMkLst>
        </pc:spChg>
        <pc:spChg chg="del">
          <ac:chgData name="TEJASWA JITENDRA" userId="d7d17a7e-edf2-4db8-8b3e-82dad47a9e53" providerId="ADAL" clId="{35762069-99BD-4E1D-A701-DC9D1C86B897}" dt="2022-09-14T13:53:53.925" v="2465" actId="478"/>
          <ac:spMkLst>
            <pc:docMk/>
            <pc:sldMk cId="1103072858" sldId="306"/>
            <ac:spMk id="16" creationId="{9411F3A8-B000-C3F9-2543-4D1BD3CEAA4D}"/>
          </ac:spMkLst>
        </pc:spChg>
        <pc:graphicFrameChg chg="add del mod">
          <ac:chgData name="TEJASWA JITENDRA" userId="d7d17a7e-edf2-4db8-8b3e-82dad47a9e53" providerId="ADAL" clId="{35762069-99BD-4E1D-A701-DC9D1C86B897}" dt="2022-09-14T13:53:57.083" v="2467"/>
          <ac:graphicFrameMkLst>
            <pc:docMk/>
            <pc:sldMk cId="1103072858" sldId="306"/>
            <ac:graphicFrameMk id="2" creationId="{8EC0DA97-EB9B-53E4-6403-C396276FC850}"/>
          </ac:graphicFrameMkLst>
        </pc:graphicFrameChg>
        <pc:graphicFrameChg chg="add del mod modGraphic">
          <ac:chgData name="TEJASWA JITENDRA" userId="d7d17a7e-edf2-4db8-8b3e-82dad47a9e53" providerId="ADAL" clId="{35762069-99BD-4E1D-A701-DC9D1C86B897}" dt="2022-09-14T13:57:33.325" v="2508" actId="478"/>
          <ac:graphicFrameMkLst>
            <pc:docMk/>
            <pc:sldMk cId="1103072858" sldId="306"/>
            <ac:graphicFrameMk id="4" creationId="{E32937D4-1E24-C40E-9CAC-7800993DBD35}"/>
          </ac:graphicFrameMkLst>
        </pc:graphicFrameChg>
        <pc:graphicFrameChg chg="del">
          <ac:chgData name="TEJASWA JITENDRA" userId="d7d17a7e-edf2-4db8-8b3e-82dad47a9e53" providerId="ADAL" clId="{35762069-99BD-4E1D-A701-DC9D1C86B897}" dt="2022-09-14T13:53:49.207" v="2463" actId="478"/>
          <ac:graphicFrameMkLst>
            <pc:docMk/>
            <pc:sldMk cId="1103072858" sldId="306"/>
            <ac:graphicFrameMk id="5" creationId="{01AA0628-5B0C-6273-1479-C426B0FE556F}"/>
          </ac:graphicFrameMkLst>
        </pc:graphicFrameChg>
        <pc:graphicFrameChg chg="add del mod">
          <ac:chgData name="TEJASWA JITENDRA" userId="d7d17a7e-edf2-4db8-8b3e-82dad47a9e53" providerId="ADAL" clId="{35762069-99BD-4E1D-A701-DC9D1C86B897}" dt="2022-09-14T13:57:35.542" v="2510"/>
          <ac:graphicFrameMkLst>
            <pc:docMk/>
            <pc:sldMk cId="1103072858" sldId="306"/>
            <ac:graphicFrameMk id="6" creationId="{C43A6782-B9F6-2BD9-0B9E-92E91E13373E}"/>
          </ac:graphicFrameMkLst>
        </pc:graphicFrameChg>
        <pc:graphicFrameChg chg="add mod modGraphic">
          <ac:chgData name="TEJASWA JITENDRA" userId="d7d17a7e-edf2-4db8-8b3e-82dad47a9e53" providerId="ADAL" clId="{35762069-99BD-4E1D-A701-DC9D1C86B897}" dt="2022-09-14T13:59:11.852" v="2529" actId="14100"/>
          <ac:graphicFrameMkLst>
            <pc:docMk/>
            <pc:sldMk cId="1103072858" sldId="306"/>
            <ac:graphicFrameMk id="7" creationId="{08138379-39E5-DFEC-85D3-40A1C572340F}"/>
          </ac:graphicFrameMkLst>
        </pc:graphicFrameChg>
        <pc:graphicFrameChg chg="del">
          <ac:chgData name="TEJASWA JITENDRA" userId="d7d17a7e-edf2-4db8-8b3e-82dad47a9e53" providerId="ADAL" clId="{35762069-99BD-4E1D-A701-DC9D1C86B897}" dt="2022-09-14T13:53:50.935" v="2464" actId="478"/>
          <ac:graphicFrameMkLst>
            <pc:docMk/>
            <pc:sldMk cId="1103072858" sldId="306"/>
            <ac:graphicFrameMk id="14" creationId="{D0B6E29F-1E12-EDED-368F-40FDFEDDA6D4}"/>
          </ac:graphicFrameMkLst>
        </pc:graphicFrame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bhmpics.com/constellations_stars-wallpapers.html" TargetMode="External"/><Relationship Id="rId1" Type="http://schemas.openxmlformats.org/officeDocument/2006/relationships/image" Target="../media/image16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bhmpics.com/constellations_stars-wallpapers.html" TargetMode="External"/><Relationship Id="rId1" Type="http://schemas.openxmlformats.org/officeDocument/2006/relationships/image" Target="../media/image16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bhmpics.com/constellations_stars-wallpapers.html" TargetMode="External"/><Relationship Id="rId1" Type="http://schemas.openxmlformats.org/officeDocument/2006/relationships/image" Target="../media/image16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bhmpics.com/constellations_stars-wallpapers.html" TargetMode="External"/><Relationship Id="rId1" Type="http://schemas.openxmlformats.org/officeDocument/2006/relationships/image" Target="../media/image16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DBFB8F-A697-47A7-8240-31FE221DE899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B88470C-C806-4E3A-805B-E5B6E5F22C3B}">
      <dgm:prSet phldrT="[Text]" custT="1"/>
      <dgm:spPr/>
      <dgm:t>
        <a:bodyPr/>
        <a:lstStyle/>
        <a:p>
          <a:r>
            <a:rPr lang="en-US" sz="3600" dirty="0">
              <a:solidFill>
                <a:schemeClr val="bg1"/>
              </a:solidFill>
            </a:rPr>
            <a:t>Lesser</a:t>
          </a:r>
          <a:endParaRPr lang="en-GB" sz="3600" dirty="0">
            <a:solidFill>
              <a:schemeClr val="bg1"/>
            </a:solidFill>
          </a:endParaRPr>
        </a:p>
      </dgm:t>
    </dgm:pt>
    <dgm:pt modelId="{56D44182-0E0C-4993-84B7-9779E82850F4}" type="parTrans" cxnId="{3B185866-4E54-4885-BE50-9D0BF292EE2C}">
      <dgm:prSet/>
      <dgm:spPr/>
      <dgm:t>
        <a:bodyPr/>
        <a:lstStyle/>
        <a:p>
          <a:endParaRPr lang="en-GB"/>
        </a:p>
      </dgm:t>
    </dgm:pt>
    <dgm:pt modelId="{D09DFC02-E6DB-467E-8B78-2C70E41C0069}" type="sibTrans" cxnId="{3B185866-4E54-4885-BE50-9D0BF292EE2C}">
      <dgm:prSet/>
      <dgm:spPr/>
      <dgm:t>
        <a:bodyPr/>
        <a:lstStyle/>
        <a:p>
          <a:endParaRPr lang="en-GB"/>
        </a:p>
      </dgm:t>
    </dgm:pt>
    <dgm:pt modelId="{A2C88BA0-7F55-4E45-95B3-C9A94CCA5E35}">
      <dgm:prSet phldrT="[Text]" custT="1"/>
      <dgm:spPr/>
      <dgm:t>
        <a:bodyPr/>
        <a:lstStyle/>
        <a:p>
          <a:r>
            <a:rPr lang="en-US" sz="3200" dirty="0">
              <a:solidFill>
                <a:schemeClr val="bg1"/>
              </a:solidFill>
            </a:rPr>
            <a:t>Launch costs</a:t>
          </a:r>
          <a:endParaRPr lang="en-GB" sz="3200" dirty="0">
            <a:solidFill>
              <a:schemeClr val="bg1"/>
            </a:solidFill>
          </a:endParaRPr>
        </a:p>
      </dgm:t>
    </dgm:pt>
    <dgm:pt modelId="{624C80BD-96E7-416D-AC6E-1187DACD9EFF}" type="parTrans" cxnId="{39C17A85-5B29-4701-89DF-3BC049495EA3}">
      <dgm:prSet/>
      <dgm:spPr/>
      <dgm:t>
        <a:bodyPr/>
        <a:lstStyle/>
        <a:p>
          <a:endParaRPr lang="en-GB"/>
        </a:p>
      </dgm:t>
    </dgm:pt>
    <dgm:pt modelId="{BA3ED5AC-4932-41C2-9606-02209A7FE70B}" type="sibTrans" cxnId="{39C17A85-5B29-4701-89DF-3BC049495EA3}">
      <dgm:prSet/>
      <dgm:spPr/>
      <dgm:t>
        <a:bodyPr/>
        <a:lstStyle/>
        <a:p>
          <a:endParaRPr lang="en-GB"/>
        </a:p>
      </dgm:t>
    </dgm:pt>
    <dgm:pt modelId="{8AFBC0B0-E321-4A34-8F8C-41409527E95B}">
      <dgm:prSet phldrT="[Text]" custT="1"/>
      <dgm:spPr/>
      <dgm:t>
        <a:bodyPr/>
        <a:lstStyle/>
        <a:p>
          <a:r>
            <a:rPr lang="en-US" sz="3600" dirty="0">
              <a:solidFill>
                <a:schemeClr val="bg1"/>
              </a:solidFill>
            </a:rPr>
            <a:t>Higher</a:t>
          </a:r>
          <a:endParaRPr lang="en-GB" sz="3600" dirty="0">
            <a:solidFill>
              <a:schemeClr val="bg1"/>
            </a:solidFill>
          </a:endParaRPr>
        </a:p>
      </dgm:t>
    </dgm:pt>
    <dgm:pt modelId="{931D647A-B14E-4279-B164-68DC20E8F801}" type="parTrans" cxnId="{D2542A6F-73D0-40FA-A4E4-FF3F8E4C78AE}">
      <dgm:prSet/>
      <dgm:spPr/>
      <dgm:t>
        <a:bodyPr/>
        <a:lstStyle/>
        <a:p>
          <a:endParaRPr lang="en-GB"/>
        </a:p>
      </dgm:t>
    </dgm:pt>
    <dgm:pt modelId="{353D397B-51DA-491C-8ACE-3D45AEF797E4}" type="sibTrans" cxnId="{D2542A6F-73D0-40FA-A4E4-FF3F8E4C78AE}">
      <dgm:prSet/>
      <dgm:spPr/>
      <dgm:t>
        <a:bodyPr/>
        <a:lstStyle/>
        <a:p>
          <a:endParaRPr lang="en-GB"/>
        </a:p>
      </dgm:t>
    </dgm:pt>
    <dgm:pt modelId="{BFCC8DE0-3460-40B3-AF0D-4A511F50602E}">
      <dgm:prSet phldrT="[Text]"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Observation frequency</a:t>
          </a:r>
          <a:endParaRPr lang="en-GB" sz="2800" dirty="0">
            <a:solidFill>
              <a:schemeClr val="bg1"/>
            </a:solidFill>
          </a:endParaRPr>
        </a:p>
      </dgm:t>
    </dgm:pt>
    <dgm:pt modelId="{A3B752B6-0706-40EA-8958-AFF3A2AA0B02}" type="parTrans" cxnId="{32A66ED4-0973-4030-A014-927565FA2984}">
      <dgm:prSet/>
      <dgm:spPr/>
      <dgm:t>
        <a:bodyPr/>
        <a:lstStyle/>
        <a:p>
          <a:endParaRPr lang="en-GB"/>
        </a:p>
      </dgm:t>
    </dgm:pt>
    <dgm:pt modelId="{8EB9C5BF-DC02-4205-BD33-FC3347EF72C8}" type="sibTrans" cxnId="{32A66ED4-0973-4030-A014-927565FA2984}">
      <dgm:prSet/>
      <dgm:spPr/>
      <dgm:t>
        <a:bodyPr/>
        <a:lstStyle/>
        <a:p>
          <a:endParaRPr lang="en-GB"/>
        </a:p>
      </dgm:t>
    </dgm:pt>
    <dgm:pt modelId="{3F304D7B-703B-41DA-9ED5-C0A7A096458C}">
      <dgm:prSet phldrT="[Text]"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Scale fragmented systems</a:t>
          </a:r>
          <a:endParaRPr lang="en-GB" sz="2800" dirty="0">
            <a:solidFill>
              <a:schemeClr val="bg1"/>
            </a:solidFill>
          </a:endParaRPr>
        </a:p>
      </dgm:t>
    </dgm:pt>
    <dgm:pt modelId="{4B18BCAF-CC5F-4ED6-95ED-71DD9B35F83C}" type="parTrans" cxnId="{0D2A5D1E-AFC7-4CA3-8759-C391B28AB67C}">
      <dgm:prSet/>
      <dgm:spPr/>
      <dgm:t>
        <a:bodyPr/>
        <a:lstStyle/>
        <a:p>
          <a:endParaRPr lang="en-GB"/>
        </a:p>
      </dgm:t>
    </dgm:pt>
    <dgm:pt modelId="{23015E04-E303-4863-8CFD-DB218BEC86EC}" type="sibTrans" cxnId="{0D2A5D1E-AFC7-4CA3-8759-C391B28AB67C}">
      <dgm:prSet/>
      <dgm:spPr/>
      <dgm:t>
        <a:bodyPr/>
        <a:lstStyle/>
        <a:p>
          <a:endParaRPr lang="en-GB"/>
        </a:p>
      </dgm:t>
    </dgm:pt>
    <dgm:pt modelId="{0FE8F2C6-AC64-401F-9BD1-9BDF1F3B1C26}">
      <dgm:prSet phldrT="[Text]" custT="1"/>
      <dgm:spPr/>
      <dgm:t>
        <a:bodyPr/>
        <a:lstStyle/>
        <a:p>
          <a:endParaRPr lang="en-GB" sz="2800" dirty="0">
            <a:solidFill>
              <a:schemeClr val="bg1"/>
            </a:solidFill>
          </a:endParaRPr>
        </a:p>
      </dgm:t>
    </dgm:pt>
    <dgm:pt modelId="{0CB2080A-9F63-4E43-AEB4-62DED0398DCC}" type="parTrans" cxnId="{9AA877DE-559F-43E2-81A6-211FD55CDAA8}">
      <dgm:prSet/>
      <dgm:spPr/>
      <dgm:t>
        <a:bodyPr/>
        <a:lstStyle/>
        <a:p>
          <a:endParaRPr lang="en-GB"/>
        </a:p>
      </dgm:t>
    </dgm:pt>
    <dgm:pt modelId="{13CC8E4D-6FF9-45B8-8E73-1B0065D73707}" type="sibTrans" cxnId="{9AA877DE-559F-43E2-81A6-211FD55CDAA8}">
      <dgm:prSet/>
      <dgm:spPr/>
      <dgm:t>
        <a:bodyPr/>
        <a:lstStyle/>
        <a:p>
          <a:endParaRPr lang="en-GB"/>
        </a:p>
      </dgm:t>
    </dgm:pt>
    <dgm:pt modelId="{20C6575B-69C1-4B07-A7B2-92772B51F4AF}">
      <dgm:prSet phldrT="[Text]" custT="1"/>
      <dgm:spPr/>
      <dgm:t>
        <a:bodyPr/>
        <a:lstStyle/>
        <a:p>
          <a:r>
            <a:rPr lang="en-US" sz="3200" dirty="0">
              <a:solidFill>
                <a:schemeClr val="bg1"/>
              </a:solidFill>
            </a:rPr>
            <a:t>Response times</a:t>
          </a:r>
          <a:endParaRPr lang="en-GB" sz="3200" dirty="0">
            <a:solidFill>
              <a:schemeClr val="bg1"/>
            </a:solidFill>
          </a:endParaRPr>
        </a:p>
      </dgm:t>
    </dgm:pt>
    <dgm:pt modelId="{D9F1DFF8-6EC9-470B-B180-B914A517668F}" type="parTrans" cxnId="{D81E680F-8FBD-45AF-B4D4-71E6BB1AACF2}">
      <dgm:prSet/>
      <dgm:spPr/>
      <dgm:t>
        <a:bodyPr/>
        <a:lstStyle/>
        <a:p>
          <a:endParaRPr lang="en-GB"/>
        </a:p>
      </dgm:t>
    </dgm:pt>
    <dgm:pt modelId="{69FBB279-7016-4339-A574-FEBBE5F09B55}" type="sibTrans" cxnId="{D81E680F-8FBD-45AF-B4D4-71E6BB1AACF2}">
      <dgm:prSet/>
      <dgm:spPr/>
      <dgm:t>
        <a:bodyPr/>
        <a:lstStyle/>
        <a:p>
          <a:endParaRPr lang="en-GB"/>
        </a:p>
      </dgm:t>
    </dgm:pt>
    <dgm:pt modelId="{A34D96EE-1409-46C6-9FD7-B09E2B60CA65}">
      <dgm:prSet phldrT="[Text]"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Redundancy</a:t>
          </a:r>
          <a:endParaRPr lang="en-GB" sz="2800" dirty="0">
            <a:solidFill>
              <a:schemeClr val="bg1"/>
            </a:solidFill>
          </a:endParaRPr>
        </a:p>
      </dgm:t>
    </dgm:pt>
    <dgm:pt modelId="{582C5BEA-FB83-4FC8-9245-17D367884D27}" type="parTrans" cxnId="{F8ED733D-7D51-4A5E-93D8-2C63FD7D1089}">
      <dgm:prSet/>
      <dgm:spPr/>
    </dgm:pt>
    <dgm:pt modelId="{D34252C5-34DB-48BF-B016-AD2CE2370362}" type="sibTrans" cxnId="{F8ED733D-7D51-4A5E-93D8-2C63FD7D1089}">
      <dgm:prSet/>
      <dgm:spPr/>
    </dgm:pt>
    <dgm:pt modelId="{D8DFC0C8-9CD8-4C84-9C3C-9D2120FB844F}" type="pres">
      <dgm:prSet presAssocID="{A2DBFB8F-A697-47A7-8240-31FE221DE899}" presName="compositeShape" presStyleCnt="0">
        <dgm:presLayoutVars>
          <dgm:chMax val="2"/>
          <dgm:dir/>
          <dgm:resizeHandles val="exact"/>
        </dgm:presLayoutVars>
      </dgm:prSet>
      <dgm:spPr/>
    </dgm:pt>
    <dgm:pt modelId="{C68B6537-45ED-4175-804B-9E86B5EF3F41}" type="pres">
      <dgm:prSet presAssocID="{A2DBFB8F-A697-47A7-8240-31FE221DE899}" presName="divider" presStyleLbl="fgShp" presStyleIdx="0" presStyleCnt="1"/>
      <dgm:spPr>
        <a:noFill/>
        <a:ln>
          <a:noFill/>
        </a:ln>
      </dgm:spPr>
    </dgm:pt>
    <dgm:pt modelId="{FC433797-4B1A-4F04-BBBE-2FF3FB77CD46}" type="pres">
      <dgm:prSet presAssocID="{FB88470C-C806-4E3A-805B-E5B6E5F22C3B}" presName="downArrow" presStyleLbl="node1" presStyleIdx="0" presStyleCnt="2"/>
      <dgm:spPr>
        <a:solidFill>
          <a:srgbClr val="FF5050"/>
        </a:solidFill>
      </dgm:spPr>
    </dgm:pt>
    <dgm:pt modelId="{48F18E46-4834-4D4D-88C6-538D1E7B794F}" type="pres">
      <dgm:prSet presAssocID="{FB88470C-C806-4E3A-805B-E5B6E5F22C3B}" presName="downArrowText" presStyleLbl="revTx" presStyleIdx="0" presStyleCnt="2" custScaleX="180834">
        <dgm:presLayoutVars>
          <dgm:bulletEnabled val="1"/>
        </dgm:presLayoutVars>
      </dgm:prSet>
      <dgm:spPr/>
    </dgm:pt>
    <dgm:pt modelId="{38FCC73C-8F23-4174-BEAA-F8E447CF6D6F}" type="pres">
      <dgm:prSet presAssocID="{8AFBC0B0-E321-4A34-8F8C-41409527E95B}" presName="upArrow" presStyleLbl="node1" presStyleIdx="1" presStyleCnt="2"/>
      <dgm:spPr>
        <a:solidFill>
          <a:srgbClr val="92D050"/>
        </a:solidFill>
      </dgm:spPr>
    </dgm:pt>
    <dgm:pt modelId="{8DCF7AE0-6380-4F80-88E2-0EBAAFD0F38B}" type="pres">
      <dgm:prSet presAssocID="{8AFBC0B0-E321-4A34-8F8C-41409527E95B}" presName="upArrowText" presStyleLbl="revTx" presStyleIdx="1" presStyleCnt="2" custScaleX="189819">
        <dgm:presLayoutVars>
          <dgm:bulletEnabled val="1"/>
        </dgm:presLayoutVars>
      </dgm:prSet>
      <dgm:spPr/>
    </dgm:pt>
  </dgm:ptLst>
  <dgm:cxnLst>
    <dgm:cxn modelId="{D81E680F-8FBD-45AF-B4D4-71E6BB1AACF2}" srcId="{FB88470C-C806-4E3A-805B-E5B6E5F22C3B}" destId="{20C6575B-69C1-4B07-A7B2-92772B51F4AF}" srcOrd="1" destOrd="0" parTransId="{D9F1DFF8-6EC9-470B-B180-B914A517668F}" sibTransId="{69FBB279-7016-4339-A574-FEBBE5F09B55}"/>
    <dgm:cxn modelId="{0D2A5D1E-AFC7-4CA3-8759-C391B28AB67C}" srcId="{8AFBC0B0-E321-4A34-8F8C-41409527E95B}" destId="{3F304D7B-703B-41DA-9ED5-C0A7A096458C}" srcOrd="1" destOrd="0" parTransId="{4B18BCAF-CC5F-4ED6-95ED-71DD9B35F83C}" sibTransId="{23015E04-E303-4863-8CFD-DB218BEC86EC}"/>
    <dgm:cxn modelId="{F8ED733D-7D51-4A5E-93D8-2C63FD7D1089}" srcId="{8AFBC0B0-E321-4A34-8F8C-41409527E95B}" destId="{A34D96EE-1409-46C6-9FD7-B09E2B60CA65}" srcOrd="2" destOrd="0" parTransId="{582C5BEA-FB83-4FC8-9245-17D367884D27}" sibTransId="{D34252C5-34DB-48BF-B016-AD2CE2370362}"/>
    <dgm:cxn modelId="{8F0DF33D-9B53-4C4C-82CD-8F633944B314}" type="presOf" srcId="{0FE8F2C6-AC64-401F-9BD1-9BDF1F3B1C26}" destId="{8DCF7AE0-6380-4F80-88E2-0EBAAFD0F38B}" srcOrd="0" destOrd="4" presId="urn:microsoft.com/office/officeart/2005/8/layout/arrow3"/>
    <dgm:cxn modelId="{3B185866-4E54-4885-BE50-9D0BF292EE2C}" srcId="{A2DBFB8F-A697-47A7-8240-31FE221DE899}" destId="{FB88470C-C806-4E3A-805B-E5B6E5F22C3B}" srcOrd="0" destOrd="0" parTransId="{56D44182-0E0C-4993-84B7-9779E82850F4}" sibTransId="{D09DFC02-E6DB-467E-8B78-2C70E41C0069}"/>
    <dgm:cxn modelId="{D2542A6F-73D0-40FA-A4E4-FF3F8E4C78AE}" srcId="{A2DBFB8F-A697-47A7-8240-31FE221DE899}" destId="{8AFBC0B0-E321-4A34-8F8C-41409527E95B}" srcOrd="1" destOrd="0" parTransId="{931D647A-B14E-4279-B164-68DC20E8F801}" sibTransId="{353D397B-51DA-491C-8ACE-3D45AEF797E4}"/>
    <dgm:cxn modelId="{20883674-E456-421E-A6A7-1B2544ABDA1B}" type="presOf" srcId="{A34D96EE-1409-46C6-9FD7-B09E2B60CA65}" destId="{8DCF7AE0-6380-4F80-88E2-0EBAAFD0F38B}" srcOrd="0" destOrd="3" presId="urn:microsoft.com/office/officeart/2005/8/layout/arrow3"/>
    <dgm:cxn modelId="{39C17A85-5B29-4701-89DF-3BC049495EA3}" srcId="{FB88470C-C806-4E3A-805B-E5B6E5F22C3B}" destId="{A2C88BA0-7F55-4E45-95B3-C9A94CCA5E35}" srcOrd="0" destOrd="0" parTransId="{624C80BD-96E7-416D-AC6E-1187DACD9EFF}" sibTransId="{BA3ED5AC-4932-41C2-9606-02209A7FE70B}"/>
    <dgm:cxn modelId="{6EA7B090-9ECE-4D65-96E9-3FE745A3858D}" type="presOf" srcId="{3F304D7B-703B-41DA-9ED5-C0A7A096458C}" destId="{8DCF7AE0-6380-4F80-88E2-0EBAAFD0F38B}" srcOrd="0" destOrd="2" presId="urn:microsoft.com/office/officeart/2005/8/layout/arrow3"/>
    <dgm:cxn modelId="{AE5B609D-493A-4237-9BDD-CA35F3877055}" type="presOf" srcId="{BFCC8DE0-3460-40B3-AF0D-4A511F50602E}" destId="{8DCF7AE0-6380-4F80-88E2-0EBAAFD0F38B}" srcOrd="0" destOrd="1" presId="urn:microsoft.com/office/officeart/2005/8/layout/arrow3"/>
    <dgm:cxn modelId="{88DAA8A6-40D4-4385-9D94-9779E36A562C}" type="presOf" srcId="{20C6575B-69C1-4B07-A7B2-92772B51F4AF}" destId="{48F18E46-4834-4D4D-88C6-538D1E7B794F}" srcOrd="0" destOrd="2" presId="urn:microsoft.com/office/officeart/2005/8/layout/arrow3"/>
    <dgm:cxn modelId="{470B4CA8-FB8A-4534-BD18-ECD1FC9E4E7F}" type="presOf" srcId="{A2DBFB8F-A697-47A7-8240-31FE221DE899}" destId="{D8DFC0C8-9CD8-4C84-9C3C-9D2120FB844F}" srcOrd="0" destOrd="0" presId="urn:microsoft.com/office/officeart/2005/8/layout/arrow3"/>
    <dgm:cxn modelId="{93833AB1-9F44-4763-B4C3-D0D6979C86F6}" type="presOf" srcId="{FB88470C-C806-4E3A-805B-E5B6E5F22C3B}" destId="{48F18E46-4834-4D4D-88C6-538D1E7B794F}" srcOrd="0" destOrd="0" presId="urn:microsoft.com/office/officeart/2005/8/layout/arrow3"/>
    <dgm:cxn modelId="{F0F4A7C0-9D4A-4882-BC28-DEA04E094924}" type="presOf" srcId="{8AFBC0B0-E321-4A34-8F8C-41409527E95B}" destId="{8DCF7AE0-6380-4F80-88E2-0EBAAFD0F38B}" srcOrd="0" destOrd="0" presId="urn:microsoft.com/office/officeart/2005/8/layout/arrow3"/>
    <dgm:cxn modelId="{32A66ED4-0973-4030-A014-927565FA2984}" srcId="{8AFBC0B0-E321-4A34-8F8C-41409527E95B}" destId="{BFCC8DE0-3460-40B3-AF0D-4A511F50602E}" srcOrd="0" destOrd="0" parTransId="{A3B752B6-0706-40EA-8958-AFF3A2AA0B02}" sibTransId="{8EB9C5BF-DC02-4205-BD33-FC3347EF72C8}"/>
    <dgm:cxn modelId="{9AA877DE-559F-43E2-81A6-211FD55CDAA8}" srcId="{8AFBC0B0-E321-4A34-8F8C-41409527E95B}" destId="{0FE8F2C6-AC64-401F-9BD1-9BDF1F3B1C26}" srcOrd="3" destOrd="0" parTransId="{0CB2080A-9F63-4E43-AEB4-62DED0398DCC}" sibTransId="{13CC8E4D-6FF9-45B8-8E73-1B0065D73707}"/>
    <dgm:cxn modelId="{F6AE96EC-3E08-461A-A493-B5744C36B5B6}" type="presOf" srcId="{A2C88BA0-7F55-4E45-95B3-C9A94CCA5E35}" destId="{48F18E46-4834-4D4D-88C6-538D1E7B794F}" srcOrd="0" destOrd="1" presId="urn:microsoft.com/office/officeart/2005/8/layout/arrow3"/>
    <dgm:cxn modelId="{8355C2CC-36C5-46C8-A2C5-E05E512A367A}" type="presParOf" srcId="{D8DFC0C8-9CD8-4C84-9C3C-9D2120FB844F}" destId="{C68B6537-45ED-4175-804B-9E86B5EF3F41}" srcOrd="0" destOrd="0" presId="urn:microsoft.com/office/officeart/2005/8/layout/arrow3"/>
    <dgm:cxn modelId="{4A8EC8AE-86AD-4BCD-9307-7A5F14867D68}" type="presParOf" srcId="{D8DFC0C8-9CD8-4C84-9C3C-9D2120FB844F}" destId="{FC433797-4B1A-4F04-BBBE-2FF3FB77CD46}" srcOrd="1" destOrd="0" presId="urn:microsoft.com/office/officeart/2005/8/layout/arrow3"/>
    <dgm:cxn modelId="{2DEED54B-0CAA-403A-BB52-A153555EAFB0}" type="presParOf" srcId="{D8DFC0C8-9CD8-4C84-9C3C-9D2120FB844F}" destId="{48F18E46-4834-4D4D-88C6-538D1E7B794F}" srcOrd="2" destOrd="0" presId="urn:microsoft.com/office/officeart/2005/8/layout/arrow3"/>
    <dgm:cxn modelId="{9504C3EA-7390-4036-8EF8-49377A516035}" type="presParOf" srcId="{D8DFC0C8-9CD8-4C84-9C3C-9D2120FB844F}" destId="{38FCC73C-8F23-4174-BEAA-F8E447CF6D6F}" srcOrd="3" destOrd="0" presId="urn:microsoft.com/office/officeart/2005/8/layout/arrow3"/>
    <dgm:cxn modelId="{7AE2254F-F2BF-4359-9F01-CB6F3CDDB38B}" type="presParOf" srcId="{D8DFC0C8-9CD8-4C84-9C3C-9D2120FB844F}" destId="{8DCF7AE0-6380-4F80-88E2-0EBAAFD0F38B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5C05CB-33C1-4B31-9599-1636734802DE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5AF0A064-8787-4189-AA12-3946C2228F1B}">
      <dgm:prSet phldrT="[Text]"/>
      <dgm:spPr>
        <a:blipFill rotWithShape="0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n-US" dirty="0"/>
            <a:t>Earth and Science Observation</a:t>
          </a:r>
          <a:endParaRPr lang="en-GB" dirty="0"/>
        </a:p>
      </dgm:t>
    </dgm:pt>
    <dgm:pt modelId="{78A7B33D-A0BF-4EBC-8029-86F9AB324A9C}" type="parTrans" cxnId="{BAE34D14-F2A1-4D6B-8E70-41D5B5454E84}">
      <dgm:prSet/>
      <dgm:spPr/>
      <dgm:t>
        <a:bodyPr/>
        <a:lstStyle/>
        <a:p>
          <a:endParaRPr lang="en-GB"/>
        </a:p>
      </dgm:t>
    </dgm:pt>
    <dgm:pt modelId="{B9C47EAB-38C1-498A-8AF4-5DEC461607FC}" type="sibTrans" cxnId="{BAE34D14-F2A1-4D6B-8E70-41D5B5454E84}">
      <dgm:prSet/>
      <dgm:spPr/>
      <dgm:t>
        <a:bodyPr/>
        <a:lstStyle/>
        <a:p>
          <a:endParaRPr lang="en-GB"/>
        </a:p>
      </dgm:t>
    </dgm:pt>
    <dgm:pt modelId="{0F70A39B-6906-4CEC-A02E-FB8D9D52653F}">
      <dgm:prSet phldrT="[Text]"/>
      <dgm:spPr>
        <a:blipFill rotWithShape="0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n-US" dirty="0"/>
            <a:t>IoT and Communication</a:t>
          </a:r>
          <a:endParaRPr lang="en-GB" dirty="0"/>
        </a:p>
      </dgm:t>
    </dgm:pt>
    <dgm:pt modelId="{9D093ED4-F518-4ED3-981B-950CE6F220CD}" type="parTrans" cxnId="{7E2CC58A-58AB-4DA7-8074-8E08AD666CEB}">
      <dgm:prSet/>
      <dgm:spPr/>
      <dgm:t>
        <a:bodyPr/>
        <a:lstStyle/>
        <a:p>
          <a:endParaRPr lang="en-GB"/>
        </a:p>
      </dgm:t>
    </dgm:pt>
    <dgm:pt modelId="{5888F9F3-BBC7-484E-AEBD-F87FBC0DACC9}" type="sibTrans" cxnId="{7E2CC58A-58AB-4DA7-8074-8E08AD666CEB}">
      <dgm:prSet/>
      <dgm:spPr/>
      <dgm:t>
        <a:bodyPr/>
        <a:lstStyle/>
        <a:p>
          <a:endParaRPr lang="en-GB"/>
        </a:p>
      </dgm:t>
    </dgm:pt>
    <dgm:pt modelId="{BF14DC34-75C2-4526-908D-1972099F2A4A}">
      <dgm:prSet phldrT="[Text]"/>
      <dgm:spPr>
        <a:blipFill rotWithShape="0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n-US" dirty="0"/>
            <a:t>Science and Environment</a:t>
          </a:r>
          <a:endParaRPr lang="en-GB" dirty="0"/>
        </a:p>
      </dgm:t>
    </dgm:pt>
    <dgm:pt modelId="{1A568066-C62C-405F-8FA1-FAC08189FEF5}" type="parTrans" cxnId="{53BB18CA-AFF5-4C38-846B-8A02FE686EB7}">
      <dgm:prSet/>
      <dgm:spPr/>
      <dgm:t>
        <a:bodyPr/>
        <a:lstStyle/>
        <a:p>
          <a:endParaRPr lang="en-GB"/>
        </a:p>
      </dgm:t>
    </dgm:pt>
    <dgm:pt modelId="{785F5B63-D101-4AC2-A78E-F8767C1545DF}" type="sibTrans" cxnId="{53BB18CA-AFF5-4C38-846B-8A02FE686EB7}">
      <dgm:prSet/>
      <dgm:spPr/>
      <dgm:t>
        <a:bodyPr/>
        <a:lstStyle/>
        <a:p>
          <a:endParaRPr lang="en-GB"/>
        </a:p>
      </dgm:t>
    </dgm:pt>
    <dgm:pt modelId="{FD17FBC1-C485-4D3C-88E9-91CB226D6C9D}" type="pres">
      <dgm:prSet presAssocID="{1F5C05CB-33C1-4B31-9599-1636734802DE}" presName="Name0" presStyleCnt="0">
        <dgm:presLayoutVars>
          <dgm:dir/>
          <dgm:resizeHandles val="exact"/>
        </dgm:presLayoutVars>
      </dgm:prSet>
      <dgm:spPr/>
    </dgm:pt>
    <dgm:pt modelId="{541E5AAA-AABB-4394-8042-FA648479F001}" type="pres">
      <dgm:prSet presAssocID="{1F5C05CB-33C1-4B31-9599-1636734802DE}" presName="fgShape" presStyleLbl="fgShp" presStyleIdx="0" presStyleCnt="1"/>
      <dgm:spPr>
        <a:solidFill>
          <a:schemeClr val="accent1">
            <a:tint val="60000"/>
            <a:hueOff val="0"/>
            <a:satOff val="0"/>
            <a:lumOff val="0"/>
            <a:alpha val="0"/>
          </a:schemeClr>
        </a:solidFill>
        <a:ln>
          <a:noFill/>
        </a:ln>
      </dgm:spPr>
    </dgm:pt>
    <dgm:pt modelId="{D796BAD0-7B2F-4C2C-B829-20F421213F73}" type="pres">
      <dgm:prSet presAssocID="{1F5C05CB-33C1-4B31-9599-1636734802DE}" presName="linComp" presStyleCnt="0"/>
      <dgm:spPr/>
    </dgm:pt>
    <dgm:pt modelId="{A1946D60-96FF-401E-B767-984569AC9057}" type="pres">
      <dgm:prSet presAssocID="{5AF0A064-8787-4189-AA12-3946C2228F1B}" presName="compNode" presStyleCnt="0"/>
      <dgm:spPr/>
    </dgm:pt>
    <dgm:pt modelId="{EF6C4DC9-BA0C-4F22-B650-B7683968E622}" type="pres">
      <dgm:prSet presAssocID="{5AF0A064-8787-4189-AA12-3946C2228F1B}" presName="bkgdShape" presStyleLbl="node1" presStyleIdx="0" presStyleCnt="3" custLinFactNeighborX="-2628" custLinFactNeighborY="11905"/>
      <dgm:spPr/>
    </dgm:pt>
    <dgm:pt modelId="{76D4834F-7CEB-4486-B2B9-458F2E099B3A}" type="pres">
      <dgm:prSet presAssocID="{5AF0A064-8787-4189-AA12-3946C2228F1B}" presName="nodeTx" presStyleLbl="node1" presStyleIdx="0" presStyleCnt="3">
        <dgm:presLayoutVars>
          <dgm:bulletEnabled val="1"/>
        </dgm:presLayoutVars>
      </dgm:prSet>
      <dgm:spPr/>
    </dgm:pt>
    <dgm:pt modelId="{498AA0F3-817B-40AF-97CB-7D6F9E197A9F}" type="pres">
      <dgm:prSet presAssocID="{5AF0A064-8787-4189-AA12-3946C2228F1B}" presName="invisiNode" presStyleLbl="node1" presStyleIdx="0" presStyleCnt="3"/>
      <dgm:spPr/>
    </dgm:pt>
    <dgm:pt modelId="{6FB348FD-553E-45B1-9DCD-B831E06C957A}" type="pres">
      <dgm:prSet presAssocID="{5AF0A064-8787-4189-AA12-3946C2228F1B}" presName="imagNode" presStyleLbl="fgImgPlace1" presStyleIdx="0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F848813-3330-4167-A0F1-8191A261879A}" type="pres">
      <dgm:prSet presAssocID="{B9C47EAB-38C1-498A-8AF4-5DEC461607FC}" presName="sibTrans" presStyleLbl="sibTrans2D1" presStyleIdx="0" presStyleCnt="0"/>
      <dgm:spPr/>
    </dgm:pt>
    <dgm:pt modelId="{37C2E64F-EB6E-48EA-8722-C2E02C301CC8}" type="pres">
      <dgm:prSet presAssocID="{0F70A39B-6906-4CEC-A02E-FB8D9D52653F}" presName="compNode" presStyleCnt="0"/>
      <dgm:spPr/>
    </dgm:pt>
    <dgm:pt modelId="{C3012928-B931-43E3-889B-69493D88BFD1}" type="pres">
      <dgm:prSet presAssocID="{0F70A39B-6906-4CEC-A02E-FB8D9D52653F}" presName="bkgdShape" presStyleLbl="node1" presStyleIdx="1" presStyleCnt="3"/>
      <dgm:spPr/>
    </dgm:pt>
    <dgm:pt modelId="{A515E1A0-0112-44DF-A434-6F537FA0B814}" type="pres">
      <dgm:prSet presAssocID="{0F70A39B-6906-4CEC-A02E-FB8D9D52653F}" presName="nodeTx" presStyleLbl="node1" presStyleIdx="1" presStyleCnt="3">
        <dgm:presLayoutVars>
          <dgm:bulletEnabled val="1"/>
        </dgm:presLayoutVars>
      </dgm:prSet>
      <dgm:spPr/>
    </dgm:pt>
    <dgm:pt modelId="{4BEC978D-6269-4023-A38B-C7972230C719}" type="pres">
      <dgm:prSet presAssocID="{0F70A39B-6906-4CEC-A02E-FB8D9D52653F}" presName="invisiNode" presStyleLbl="node1" presStyleIdx="1" presStyleCnt="3"/>
      <dgm:spPr/>
    </dgm:pt>
    <dgm:pt modelId="{F23DF1E7-4F2B-41DD-A0A1-7FA7A1D7E558}" type="pres">
      <dgm:prSet presAssocID="{0F70A39B-6906-4CEC-A02E-FB8D9D52653F}" presName="imagNode" presStyleLbl="fgImgPlac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6D255FF-56A2-4287-985A-087445DD22CF}" type="pres">
      <dgm:prSet presAssocID="{5888F9F3-BBC7-484E-AEBD-F87FBC0DACC9}" presName="sibTrans" presStyleLbl="sibTrans2D1" presStyleIdx="0" presStyleCnt="0"/>
      <dgm:spPr/>
    </dgm:pt>
    <dgm:pt modelId="{D2A4089D-AEF8-466C-A1E7-8F6FA6F09FD8}" type="pres">
      <dgm:prSet presAssocID="{BF14DC34-75C2-4526-908D-1972099F2A4A}" presName="compNode" presStyleCnt="0"/>
      <dgm:spPr/>
    </dgm:pt>
    <dgm:pt modelId="{EF6C82FA-A251-4030-95DD-EF5156795FDA}" type="pres">
      <dgm:prSet presAssocID="{BF14DC34-75C2-4526-908D-1972099F2A4A}" presName="bkgdShape" presStyleLbl="node1" presStyleIdx="2" presStyleCnt="3"/>
      <dgm:spPr/>
    </dgm:pt>
    <dgm:pt modelId="{A6F185F6-2C41-40CF-9A9D-4DDA63232E6B}" type="pres">
      <dgm:prSet presAssocID="{BF14DC34-75C2-4526-908D-1972099F2A4A}" presName="nodeTx" presStyleLbl="node1" presStyleIdx="2" presStyleCnt="3">
        <dgm:presLayoutVars>
          <dgm:bulletEnabled val="1"/>
        </dgm:presLayoutVars>
      </dgm:prSet>
      <dgm:spPr/>
    </dgm:pt>
    <dgm:pt modelId="{DB67DBB5-403F-40D8-B735-5288B7C123C7}" type="pres">
      <dgm:prSet presAssocID="{BF14DC34-75C2-4526-908D-1972099F2A4A}" presName="invisiNode" presStyleLbl="node1" presStyleIdx="2" presStyleCnt="3"/>
      <dgm:spPr/>
    </dgm:pt>
    <dgm:pt modelId="{9D906BEB-6663-494D-B94E-4F114AEAA0BF}" type="pres">
      <dgm:prSet presAssocID="{BF14DC34-75C2-4526-908D-1972099F2A4A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</dgm:ptLst>
  <dgm:cxnLst>
    <dgm:cxn modelId="{0C6E790E-F236-462E-A399-B6B133FB6656}" type="presOf" srcId="{0F70A39B-6906-4CEC-A02E-FB8D9D52653F}" destId="{A515E1A0-0112-44DF-A434-6F537FA0B814}" srcOrd="1" destOrd="0" presId="urn:microsoft.com/office/officeart/2005/8/layout/hList7"/>
    <dgm:cxn modelId="{75A14913-B783-4DA2-BF85-8683E6D50868}" type="presOf" srcId="{5888F9F3-BBC7-484E-AEBD-F87FBC0DACC9}" destId="{16D255FF-56A2-4287-985A-087445DD22CF}" srcOrd="0" destOrd="0" presId="urn:microsoft.com/office/officeart/2005/8/layout/hList7"/>
    <dgm:cxn modelId="{BAE34D14-F2A1-4D6B-8E70-41D5B5454E84}" srcId="{1F5C05CB-33C1-4B31-9599-1636734802DE}" destId="{5AF0A064-8787-4189-AA12-3946C2228F1B}" srcOrd="0" destOrd="0" parTransId="{78A7B33D-A0BF-4EBC-8029-86F9AB324A9C}" sibTransId="{B9C47EAB-38C1-498A-8AF4-5DEC461607FC}"/>
    <dgm:cxn modelId="{81511C6E-29FB-413A-9502-33EBA0F2AE89}" type="presOf" srcId="{5AF0A064-8787-4189-AA12-3946C2228F1B}" destId="{76D4834F-7CEB-4486-B2B9-458F2E099B3A}" srcOrd="1" destOrd="0" presId="urn:microsoft.com/office/officeart/2005/8/layout/hList7"/>
    <dgm:cxn modelId="{0E47377D-7213-4B38-BB5B-3556170D9B81}" type="presOf" srcId="{BF14DC34-75C2-4526-908D-1972099F2A4A}" destId="{EF6C82FA-A251-4030-95DD-EF5156795FDA}" srcOrd="0" destOrd="0" presId="urn:microsoft.com/office/officeart/2005/8/layout/hList7"/>
    <dgm:cxn modelId="{7129707D-F8DD-4C9D-80BE-230F96C7FD3A}" type="presOf" srcId="{BF14DC34-75C2-4526-908D-1972099F2A4A}" destId="{A6F185F6-2C41-40CF-9A9D-4DDA63232E6B}" srcOrd="1" destOrd="0" presId="urn:microsoft.com/office/officeart/2005/8/layout/hList7"/>
    <dgm:cxn modelId="{7E2CC58A-58AB-4DA7-8074-8E08AD666CEB}" srcId="{1F5C05CB-33C1-4B31-9599-1636734802DE}" destId="{0F70A39B-6906-4CEC-A02E-FB8D9D52653F}" srcOrd="1" destOrd="0" parTransId="{9D093ED4-F518-4ED3-981B-950CE6F220CD}" sibTransId="{5888F9F3-BBC7-484E-AEBD-F87FBC0DACC9}"/>
    <dgm:cxn modelId="{9E373FB3-E204-4C5B-9B23-6327A2E5288E}" type="presOf" srcId="{5AF0A064-8787-4189-AA12-3946C2228F1B}" destId="{EF6C4DC9-BA0C-4F22-B650-B7683968E622}" srcOrd="0" destOrd="0" presId="urn:microsoft.com/office/officeart/2005/8/layout/hList7"/>
    <dgm:cxn modelId="{53BB18CA-AFF5-4C38-846B-8A02FE686EB7}" srcId="{1F5C05CB-33C1-4B31-9599-1636734802DE}" destId="{BF14DC34-75C2-4526-908D-1972099F2A4A}" srcOrd="2" destOrd="0" parTransId="{1A568066-C62C-405F-8FA1-FAC08189FEF5}" sibTransId="{785F5B63-D101-4AC2-A78E-F8767C1545DF}"/>
    <dgm:cxn modelId="{4B99F3CB-136B-4F32-BD10-4320DD93B713}" type="presOf" srcId="{0F70A39B-6906-4CEC-A02E-FB8D9D52653F}" destId="{C3012928-B931-43E3-889B-69493D88BFD1}" srcOrd="0" destOrd="0" presId="urn:microsoft.com/office/officeart/2005/8/layout/hList7"/>
    <dgm:cxn modelId="{C2C2C5D2-B005-4D03-95E0-C3395AD934A2}" type="presOf" srcId="{1F5C05CB-33C1-4B31-9599-1636734802DE}" destId="{FD17FBC1-C485-4D3C-88E9-91CB226D6C9D}" srcOrd="0" destOrd="0" presId="urn:microsoft.com/office/officeart/2005/8/layout/hList7"/>
    <dgm:cxn modelId="{590687F3-814F-482D-92B4-9AA8890867D5}" type="presOf" srcId="{B9C47EAB-38C1-498A-8AF4-5DEC461607FC}" destId="{FF848813-3330-4167-A0F1-8191A261879A}" srcOrd="0" destOrd="0" presId="urn:microsoft.com/office/officeart/2005/8/layout/hList7"/>
    <dgm:cxn modelId="{AEFF7138-9844-4122-B1DF-69D5D435BCB1}" type="presParOf" srcId="{FD17FBC1-C485-4D3C-88E9-91CB226D6C9D}" destId="{541E5AAA-AABB-4394-8042-FA648479F001}" srcOrd="0" destOrd="0" presId="urn:microsoft.com/office/officeart/2005/8/layout/hList7"/>
    <dgm:cxn modelId="{D26C2897-0B8C-47D4-AF6D-BE0B2FA7B34A}" type="presParOf" srcId="{FD17FBC1-C485-4D3C-88E9-91CB226D6C9D}" destId="{D796BAD0-7B2F-4C2C-B829-20F421213F73}" srcOrd="1" destOrd="0" presId="urn:microsoft.com/office/officeart/2005/8/layout/hList7"/>
    <dgm:cxn modelId="{93D30598-BE02-41F9-A7DE-F56737072055}" type="presParOf" srcId="{D796BAD0-7B2F-4C2C-B829-20F421213F73}" destId="{A1946D60-96FF-401E-B767-984569AC9057}" srcOrd="0" destOrd="0" presId="urn:microsoft.com/office/officeart/2005/8/layout/hList7"/>
    <dgm:cxn modelId="{B54858A1-DB7F-4204-8A9E-E55E4C097EDA}" type="presParOf" srcId="{A1946D60-96FF-401E-B767-984569AC9057}" destId="{EF6C4DC9-BA0C-4F22-B650-B7683968E622}" srcOrd="0" destOrd="0" presId="urn:microsoft.com/office/officeart/2005/8/layout/hList7"/>
    <dgm:cxn modelId="{CA33D291-C1F2-49F9-990F-62464623D28C}" type="presParOf" srcId="{A1946D60-96FF-401E-B767-984569AC9057}" destId="{76D4834F-7CEB-4486-B2B9-458F2E099B3A}" srcOrd="1" destOrd="0" presId="urn:microsoft.com/office/officeart/2005/8/layout/hList7"/>
    <dgm:cxn modelId="{357B95D6-5759-4645-AB10-26725AFA0459}" type="presParOf" srcId="{A1946D60-96FF-401E-B767-984569AC9057}" destId="{498AA0F3-817B-40AF-97CB-7D6F9E197A9F}" srcOrd="2" destOrd="0" presId="urn:microsoft.com/office/officeart/2005/8/layout/hList7"/>
    <dgm:cxn modelId="{49753BB2-5BA1-4EF2-BAE7-2756B6735BA0}" type="presParOf" srcId="{A1946D60-96FF-401E-B767-984569AC9057}" destId="{6FB348FD-553E-45B1-9DCD-B831E06C957A}" srcOrd="3" destOrd="0" presId="urn:microsoft.com/office/officeart/2005/8/layout/hList7"/>
    <dgm:cxn modelId="{198AA237-D732-4607-8BB2-326A78A56B5F}" type="presParOf" srcId="{D796BAD0-7B2F-4C2C-B829-20F421213F73}" destId="{FF848813-3330-4167-A0F1-8191A261879A}" srcOrd="1" destOrd="0" presId="urn:microsoft.com/office/officeart/2005/8/layout/hList7"/>
    <dgm:cxn modelId="{28AE8D6C-3691-4B0C-9C41-F0EBDD0FB1E5}" type="presParOf" srcId="{D796BAD0-7B2F-4C2C-B829-20F421213F73}" destId="{37C2E64F-EB6E-48EA-8722-C2E02C301CC8}" srcOrd="2" destOrd="0" presId="urn:microsoft.com/office/officeart/2005/8/layout/hList7"/>
    <dgm:cxn modelId="{6F7BF942-9DFD-417A-AB05-FA40A6B061CA}" type="presParOf" srcId="{37C2E64F-EB6E-48EA-8722-C2E02C301CC8}" destId="{C3012928-B931-43E3-889B-69493D88BFD1}" srcOrd="0" destOrd="0" presId="urn:microsoft.com/office/officeart/2005/8/layout/hList7"/>
    <dgm:cxn modelId="{005ADE19-E05F-4922-9D3D-8C8A0E9A3207}" type="presParOf" srcId="{37C2E64F-EB6E-48EA-8722-C2E02C301CC8}" destId="{A515E1A0-0112-44DF-A434-6F537FA0B814}" srcOrd="1" destOrd="0" presId="urn:microsoft.com/office/officeart/2005/8/layout/hList7"/>
    <dgm:cxn modelId="{F02E1BE2-600B-4D3F-AC8F-FB8317B18A36}" type="presParOf" srcId="{37C2E64F-EB6E-48EA-8722-C2E02C301CC8}" destId="{4BEC978D-6269-4023-A38B-C7972230C719}" srcOrd="2" destOrd="0" presId="urn:microsoft.com/office/officeart/2005/8/layout/hList7"/>
    <dgm:cxn modelId="{677BC462-C128-4CBA-B507-5C838FF54C5C}" type="presParOf" srcId="{37C2E64F-EB6E-48EA-8722-C2E02C301CC8}" destId="{F23DF1E7-4F2B-41DD-A0A1-7FA7A1D7E558}" srcOrd="3" destOrd="0" presId="urn:microsoft.com/office/officeart/2005/8/layout/hList7"/>
    <dgm:cxn modelId="{DBD81D55-4CB2-4CEB-90C5-B475402E2EAD}" type="presParOf" srcId="{D796BAD0-7B2F-4C2C-B829-20F421213F73}" destId="{16D255FF-56A2-4287-985A-087445DD22CF}" srcOrd="3" destOrd="0" presId="urn:microsoft.com/office/officeart/2005/8/layout/hList7"/>
    <dgm:cxn modelId="{FC8E9E5D-65E8-4E43-AE2A-6643C0184681}" type="presParOf" srcId="{D796BAD0-7B2F-4C2C-B829-20F421213F73}" destId="{D2A4089D-AEF8-466C-A1E7-8F6FA6F09FD8}" srcOrd="4" destOrd="0" presId="urn:microsoft.com/office/officeart/2005/8/layout/hList7"/>
    <dgm:cxn modelId="{A0340B3B-CCEB-450B-BDD2-2ECD6CBF1F31}" type="presParOf" srcId="{D2A4089D-AEF8-466C-A1E7-8F6FA6F09FD8}" destId="{EF6C82FA-A251-4030-95DD-EF5156795FDA}" srcOrd="0" destOrd="0" presId="urn:microsoft.com/office/officeart/2005/8/layout/hList7"/>
    <dgm:cxn modelId="{13894563-240A-473C-BCD0-293C4B9B696B}" type="presParOf" srcId="{D2A4089D-AEF8-466C-A1E7-8F6FA6F09FD8}" destId="{A6F185F6-2C41-40CF-9A9D-4DDA63232E6B}" srcOrd="1" destOrd="0" presId="urn:microsoft.com/office/officeart/2005/8/layout/hList7"/>
    <dgm:cxn modelId="{D5C22E93-B4C0-48D8-B3A0-1EF23AFF90E2}" type="presParOf" srcId="{D2A4089D-AEF8-466C-A1E7-8F6FA6F09FD8}" destId="{DB67DBB5-403F-40D8-B735-5288B7C123C7}" srcOrd="2" destOrd="0" presId="urn:microsoft.com/office/officeart/2005/8/layout/hList7"/>
    <dgm:cxn modelId="{982BF163-ABC8-4692-AB81-AF1F46265BB6}" type="presParOf" srcId="{D2A4089D-AEF8-466C-A1E7-8F6FA6F09FD8}" destId="{9D906BEB-6663-494D-B94E-4F114AEAA0B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5C05CB-33C1-4B31-9599-1636734802DE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5AF0A064-8787-4189-AA12-3946C2228F1B}">
      <dgm:prSet phldrT="[Text]" custT="1"/>
      <dgm:spPr>
        <a:blipFill rotWithShape="0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a:blip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92024" tIns="192024" rIns="192024" bIns="192024" numCol="1" spcCol="1270" anchor="ctr" anchorCtr="0"/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Security, </a:t>
          </a:r>
          <a:r>
            <a:rPr lang="en-US" sz="27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Defence</a:t>
          </a:r>
          <a:r>
            <a:rPr lang="en-US" sz="2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and National Space </a:t>
          </a:r>
          <a:r>
            <a:rPr lang="en-US" sz="27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Programmes</a:t>
          </a:r>
          <a:endParaRPr lang="en-GB" sz="27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8A7B33D-A0BF-4EBC-8029-86F9AB324A9C}" type="parTrans" cxnId="{BAE34D14-F2A1-4D6B-8E70-41D5B5454E84}">
      <dgm:prSet/>
      <dgm:spPr/>
      <dgm:t>
        <a:bodyPr/>
        <a:lstStyle/>
        <a:p>
          <a:endParaRPr lang="en-GB"/>
        </a:p>
      </dgm:t>
    </dgm:pt>
    <dgm:pt modelId="{B9C47EAB-38C1-498A-8AF4-5DEC461607FC}" type="sibTrans" cxnId="{BAE34D14-F2A1-4D6B-8E70-41D5B5454E84}">
      <dgm:prSet/>
      <dgm:spPr/>
      <dgm:t>
        <a:bodyPr/>
        <a:lstStyle/>
        <a:p>
          <a:endParaRPr lang="en-GB"/>
        </a:p>
      </dgm:t>
    </dgm:pt>
    <dgm:pt modelId="{BF14DC34-75C2-4526-908D-1972099F2A4A}">
      <dgm:prSet phldrT="[Text]" custT="1"/>
      <dgm:spPr>
        <a:blipFill rotWithShape="0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a:blip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92024" tIns="192024" rIns="192024" bIns="192024" numCol="1" spcCol="1270" anchor="ctr" anchorCtr="0"/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Others</a:t>
          </a:r>
          <a:endParaRPr lang="en-GB" sz="27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1A568066-C62C-405F-8FA1-FAC08189FEF5}" type="parTrans" cxnId="{53BB18CA-AFF5-4C38-846B-8A02FE686EB7}">
      <dgm:prSet/>
      <dgm:spPr/>
      <dgm:t>
        <a:bodyPr/>
        <a:lstStyle/>
        <a:p>
          <a:endParaRPr lang="en-GB"/>
        </a:p>
      </dgm:t>
    </dgm:pt>
    <dgm:pt modelId="{785F5B63-D101-4AC2-A78E-F8767C1545DF}" type="sibTrans" cxnId="{53BB18CA-AFF5-4C38-846B-8A02FE686EB7}">
      <dgm:prSet/>
      <dgm:spPr/>
      <dgm:t>
        <a:bodyPr/>
        <a:lstStyle/>
        <a:p>
          <a:endParaRPr lang="en-GB"/>
        </a:p>
      </dgm:t>
    </dgm:pt>
    <dgm:pt modelId="{824572F2-C357-4306-94BD-397A776F6534}">
      <dgm:prSet phldrT="[Text]" custT="1"/>
      <dgm:spPr>
        <a:blipFill rotWithShape="0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a:blip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92024" tIns="192024" rIns="192024" bIns="192024" numCol="1" spcCol="1270" anchor="ctr" anchorCtr="0"/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Asset Tracking</a:t>
          </a:r>
          <a:endParaRPr lang="en-GB" sz="27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4FEADC75-00D6-480A-A49E-EAC18A5921BD}" type="sibTrans" cxnId="{25F69E07-5B31-48C4-8750-7981D3132208}">
      <dgm:prSet/>
      <dgm:spPr/>
      <dgm:t>
        <a:bodyPr/>
        <a:lstStyle/>
        <a:p>
          <a:endParaRPr lang="en-GB"/>
        </a:p>
      </dgm:t>
    </dgm:pt>
    <dgm:pt modelId="{59612163-954E-4707-BB88-7491F9C20AAA}" type="parTrans" cxnId="{25F69E07-5B31-48C4-8750-7981D3132208}">
      <dgm:prSet/>
      <dgm:spPr/>
      <dgm:t>
        <a:bodyPr/>
        <a:lstStyle/>
        <a:p>
          <a:endParaRPr lang="en-GB"/>
        </a:p>
      </dgm:t>
    </dgm:pt>
    <dgm:pt modelId="{FD17FBC1-C485-4D3C-88E9-91CB226D6C9D}" type="pres">
      <dgm:prSet presAssocID="{1F5C05CB-33C1-4B31-9599-1636734802DE}" presName="Name0" presStyleCnt="0">
        <dgm:presLayoutVars>
          <dgm:dir/>
          <dgm:resizeHandles val="exact"/>
        </dgm:presLayoutVars>
      </dgm:prSet>
      <dgm:spPr/>
    </dgm:pt>
    <dgm:pt modelId="{541E5AAA-AABB-4394-8042-FA648479F001}" type="pres">
      <dgm:prSet presAssocID="{1F5C05CB-33C1-4B31-9599-1636734802DE}" presName="fgShape" presStyleLbl="fgShp" presStyleIdx="0" presStyleCnt="1"/>
      <dgm:spPr>
        <a:noFill/>
        <a:ln>
          <a:noFill/>
        </a:ln>
      </dgm:spPr>
    </dgm:pt>
    <dgm:pt modelId="{D796BAD0-7B2F-4C2C-B829-20F421213F73}" type="pres">
      <dgm:prSet presAssocID="{1F5C05CB-33C1-4B31-9599-1636734802DE}" presName="linComp" presStyleCnt="0"/>
      <dgm:spPr/>
    </dgm:pt>
    <dgm:pt modelId="{A1946D60-96FF-401E-B767-984569AC9057}" type="pres">
      <dgm:prSet presAssocID="{5AF0A064-8787-4189-AA12-3946C2228F1B}" presName="compNode" presStyleCnt="0"/>
      <dgm:spPr/>
    </dgm:pt>
    <dgm:pt modelId="{EF6C4DC9-BA0C-4F22-B650-B7683968E622}" type="pres">
      <dgm:prSet presAssocID="{5AF0A064-8787-4189-AA12-3946C2228F1B}" presName="bkgdShape" presStyleLbl="node1" presStyleIdx="0" presStyleCnt="3"/>
      <dgm:spPr>
        <a:xfrm>
          <a:off x="1706" y="0"/>
          <a:ext cx="2655093" cy="5418667"/>
        </a:xfrm>
        <a:prstGeom prst="roundRect">
          <a:avLst>
            <a:gd name="adj" fmla="val 10000"/>
          </a:avLst>
        </a:prstGeom>
      </dgm:spPr>
    </dgm:pt>
    <dgm:pt modelId="{76D4834F-7CEB-4486-B2B9-458F2E099B3A}" type="pres">
      <dgm:prSet presAssocID="{5AF0A064-8787-4189-AA12-3946C2228F1B}" presName="nodeTx" presStyleLbl="node1" presStyleIdx="0" presStyleCnt="3">
        <dgm:presLayoutVars>
          <dgm:bulletEnabled val="1"/>
        </dgm:presLayoutVars>
      </dgm:prSet>
      <dgm:spPr/>
    </dgm:pt>
    <dgm:pt modelId="{498AA0F3-817B-40AF-97CB-7D6F9E197A9F}" type="pres">
      <dgm:prSet presAssocID="{5AF0A064-8787-4189-AA12-3946C2228F1B}" presName="invisiNode" presStyleLbl="node1" presStyleIdx="0" presStyleCnt="3"/>
      <dgm:spPr/>
    </dgm:pt>
    <dgm:pt modelId="{6FB348FD-553E-45B1-9DCD-B831E06C957A}" type="pres">
      <dgm:prSet presAssocID="{5AF0A064-8787-4189-AA12-3946C2228F1B}" presName="imagNode" presStyleLbl="fgImgPlace1" presStyleIdx="0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FF848813-3330-4167-A0F1-8191A261879A}" type="pres">
      <dgm:prSet presAssocID="{B9C47EAB-38C1-498A-8AF4-5DEC461607FC}" presName="sibTrans" presStyleLbl="sibTrans2D1" presStyleIdx="0" presStyleCnt="0"/>
      <dgm:spPr/>
    </dgm:pt>
    <dgm:pt modelId="{1809CB18-6954-4827-8EF6-0B76603546CA}" type="pres">
      <dgm:prSet presAssocID="{824572F2-C357-4306-94BD-397A776F6534}" presName="compNode" presStyleCnt="0"/>
      <dgm:spPr/>
    </dgm:pt>
    <dgm:pt modelId="{70AE5CE0-13D8-4582-8F5D-57425D943DC0}" type="pres">
      <dgm:prSet presAssocID="{824572F2-C357-4306-94BD-397A776F6534}" presName="bkgdShape" presStyleLbl="node1" presStyleIdx="1" presStyleCnt="3" custLinFactNeighborX="418"/>
      <dgm:spPr>
        <a:xfrm>
          <a:off x="2736453" y="0"/>
          <a:ext cx="2655093" cy="5418667"/>
        </a:xfrm>
        <a:prstGeom prst="roundRect">
          <a:avLst>
            <a:gd name="adj" fmla="val 10000"/>
          </a:avLst>
        </a:prstGeom>
      </dgm:spPr>
    </dgm:pt>
    <dgm:pt modelId="{CE3AEF35-A8F3-43EA-BD77-20C43F62D345}" type="pres">
      <dgm:prSet presAssocID="{824572F2-C357-4306-94BD-397A776F6534}" presName="nodeTx" presStyleLbl="node1" presStyleIdx="1" presStyleCnt="3">
        <dgm:presLayoutVars>
          <dgm:bulletEnabled val="1"/>
        </dgm:presLayoutVars>
      </dgm:prSet>
      <dgm:spPr/>
    </dgm:pt>
    <dgm:pt modelId="{171E5A00-B696-43AB-A72C-FD57A8244ED2}" type="pres">
      <dgm:prSet presAssocID="{824572F2-C357-4306-94BD-397A776F6534}" presName="invisiNode" presStyleLbl="node1" presStyleIdx="1" presStyleCnt="3"/>
      <dgm:spPr/>
    </dgm:pt>
    <dgm:pt modelId="{862876C7-2081-4ACF-A6FD-A7D7D34E91E4}" type="pres">
      <dgm:prSet presAssocID="{824572F2-C357-4306-94BD-397A776F6534}" presName="imagNode" presStyleLbl="fgImgPlac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7D2349F7-A18C-4374-A4B2-A1A7409822EF}" type="pres">
      <dgm:prSet presAssocID="{4FEADC75-00D6-480A-A49E-EAC18A5921BD}" presName="sibTrans" presStyleLbl="sibTrans2D1" presStyleIdx="0" presStyleCnt="0"/>
      <dgm:spPr/>
    </dgm:pt>
    <dgm:pt modelId="{D2A4089D-AEF8-466C-A1E7-8F6FA6F09FD8}" type="pres">
      <dgm:prSet presAssocID="{BF14DC34-75C2-4526-908D-1972099F2A4A}" presName="compNode" presStyleCnt="0"/>
      <dgm:spPr/>
    </dgm:pt>
    <dgm:pt modelId="{EF6C82FA-A251-4030-95DD-EF5156795FDA}" type="pres">
      <dgm:prSet presAssocID="{BF14DC34-75C2-4526-908D-1972099F2A4A}" presName="bkgdShape" presStyleLbl="node1" presStyleIdx="2" presStyleCnt="3" custLinFactNeighborX="-627"/>
      <dgm:spPr>
        <a:xfrm>
          <a:off x="5471199" y="0"/>
          <a:ext cx="2655093" cy="5418667"/>
        </a:xfrm>
        <a:prstGeom prst="roundRect">
          <a:avLst>
            <a:gd name="adj" fmla="val 10000"/>
          </a:avLst>
        </a:prstGeom>
      </dgm:spPr>
    </dgm:pt>
    <dgm:pt modelId="{A6F185F6-2C41-40CF-9A9D-4DDA63232E6B}" type="pres">
      <dgm:prSet presAssocID="{BF14DC34-75C2-4526-908D-1972099F2A4A}" presName="nodeTx" presStyleLbl="node1" presStyleIdx="2" presStyleCnt="3">
        <dgm:presLayoutVars>
          <dgm:bulletEnabled val="1"/>
        </dgm:presLayoutVars>
      </dgm:prSet>
      <dgm:spPr/>
    </dgm:pt>
    <dgm:pt modelId="{DB67DBB5-403F-40D8-B735-5288B7C123C7}" type="pres">
      <dgm:prSet presAssocID="{BF14DC34-75C2-4526-908D-1972099F2A4A}" presName="invisiNode" presStyleLbl="node1" presStyleIdx="2" presStyleCnt="3"/>
      <dgm:spPr/>
    </dgm:pt>
    <dgm:pt modelId="{9D906BEB-6663-494D-B94E-4F114AEAA0BF}" type="pres">
      <dgm:prSet presAssocID="{BF14DC34-75C2-4526-908D-1972099F2A4A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</dgm:ptLst>
  <dgm:cxnLst>
    <dgm:cxn modelId="{25F69E07-5B31-48C4-8750-7981D3132208}" srcId="{1F5C05CB-33C1-4B31-9599-1636734802DE}" destId="{824572F2-C357-4306-94BD-397A776F6534}" srcOrd="1" destOrd="0" parTransId="{59612163-954E-4707-BB88-7491F9C20AAA}" sibTransId="{4FEADC75-00D6-480A-A49E-EAC18A5921BD}"/>
    <dgm:cxn modelId="{BAE34D14-F2A1-4D6B-8E70-41D5B5454E84}" srcId="{1F5C05CB-33C1-4B31-9599-1636734802DE}" destId="{5AF0A064-8787-4189-AA12-3946C2228F1B}" srcOrd="0" destOrd="0" parTransId="{78A7B33D-A0BF-4EBC-8029-86F9AB324A9C}" sibTransId="{B9C47EAB-38C1-498A-8AF4-5DEC461607FC}"/>
    <dgm:cxn modelId="{31FEB73D-FBBE-4166-A977-0C75E5E8F38E}" type="presOf" srcId="{824572F2-C357-4306-94BD-397A776F6534}" destId="{CE3AEF35-A8F3-43EA-BD77-20C43F62D345}" srcOrd="1" destOrd="0" presId="urn:microsoft.com/office/officeart/2005/8/layout/hList7"/>
    <dgm:cxn modelId="{B24D166A-9B68-4E7A-8985-4B3C5A51248D}" type="presOf" srcId="{4FEADC75-00D6-480A-A49E-EAC18A5921BD}" destId="{7D2349F7-A18C-4374-A4B2-A1A7409822EF}" srcOrd="0" destOrd="0" presId="urn:microsoft.com/office/officeart/2005/8/layout/hList7"/>
    <dgm:cxn modelId="{81511C6E-29FB-413A-9502-33EBA0F2AE89}" type="presOf" srcId="{5AF0A064-8787-4189-AA12-3946C2228F1B}" destId="{76D4834F-7CEB-4486-B2B9-458F2E099B3A}" srcOrd="1" destOrd="0" presId="urn:microsoft.com/office/officeart/2005/8/layout/hList7"/>
    <dgm:cxn modelId="{0E47377D-7213-4B38-BB5B-3556170D9B81}" type="presOf" srcId="{BF14DC34-75C2-4526-908D-1972099F2A4A}" destId="{EF6C82FA-A251-4030-95DD-EF5156795FDA}" srcOrd="0" destOrd="0" presId="urn:microsoft.com/office/officeart/2005/8/layout/hList7"/>
    <dgm:cxn modelId="{7129707D-F8DD-4C9D-80BE-230F96C7FD3A}" type="presOf" srcId="{BF14DC34-75C2-4526-908D-1972099F2A4A}" destId="{A6F185F6-2C41-40CF-9A9D-4DDA63232E6B}" srcOrd="1" destOrd="0" presId="urn:microsoft.com/office/officeart/2005/8/layout/hList7"/>
    <dgm:cxn modelId="{9E373FB3-E204-4C5B-9B23-6327A2E5288E}" type="presOf" srcId="{5AF0A064-8787-4189-AA12-3946C2228F1B}" destId="{EF6C4DC9-BA0C-4F22-B650-B7683968E622}" srcOrd="0" destOrd="0" presId="urn:microsoft.com/office/officeart/2005/8/layout/hList7"/>
    <dgm:cxn modelId="{53BB18CA-AFF5-4C38-846B-8A02FE686EB7}" srcId="{1F5C05CB-33C1-4B31-9599-1636734802DE}" destId="{BF14DC34-75C2-4526-908D-1972099F2A4A}" srcOrd="2" destOrd="0" parTransId="{1A568066-C62C-405F-8FA1-FAC08189FEF5}" sibTransId="{785F5B63-D101-4AC2-A78E-F8767C1545DF}"/>
    <dgm:cxn modelId="{C2C2C5D2-B005-4D03-95E0-C3395AD934A2}" type="presOf" srcId="{1F5C05CB-33C1-4B31-9599-1636734802DE}" destId="{FD17FBC1-C485-4D3C-88E9-91CB226D6C9D}" srcOrd="0" destOrd="0" presId="urn:microsoft.com/office/officeart/2005/8/layout/hList7"/>
    <dgm:cxn modelId="{C9B309DB-84F6-44F8-A37E-E6B57D87C11F}" type="presOf" srcId="{824572F2-C357-4306-94BD-397A776F6534}" destId="{70AE5CE0-13D8-4582-8F5D-57425D943DC0}" srcOrd="0" destOrd="0" presId="urn:microsoft.com/office/officeart/2005/8/layout/hList7"/>
    <dgm:cxn modelId="{590687F3-814F-482D-92B4-9AA8890867D5}" type="presOf" srcId="{B9C47EAB-38C1-498A-8AF4-5DEC461607FC}" destId="{FF848813-3330-4167-A0F1-8191A261879A}" srcOrd="0" destOrd="0" presId="urn:microsoft.com/office/officeart/2005/8/layout/hList7"/>
    <dgm:cxn modelId="{AEFF7138-9844-4122-B1DF-69D5D435BCB1}" type="presParOf" srcId="{FD17FBC1-C485-4D3C-88E9-91CB226D6C9D}" destId="{541E5AAA-AABB-4394-8042-FA648479F001}" srcOrd="0" destOrd="0" presId="urn:microsoft.com/office/officeart/2005/8/layout/hList7"/>
    <dgm:cxn modelId="{D26C2897-0B8C-47D4-AF6D-BE0B2FA7B34A}" type="presParOf" srcId="{FD17FBC1-C485-4D3C-88E9-91CB226D6C9D}" destId="{D796BAD0-7B2F-4C2C-B829-20F421213F73}" srcOrd="1" destOrd="0" presId="urn:microsoft.com/office/officeart/2005/8/layout/hList7"/>
    <dgm:cxn modelId="{93D30598-BE02-41F9-A7DE-F56737072055}" type="presParOf" srcId="{D796BAD0-7B2F-4C2C-B829-20F421213F73}" destId="{A1946D60-96FF-401E-B767-984569AC9057}" srcOrd="0" destOrd="0" presId="urn:microsoft.com/office/officeart/2005/8/layout/hList7"/>
    <dgm:cxn modelId="{B54858A1-DB7F-4204-8A9E-E55E4C097EDA}" type="presParOf" srcId="{A1946D60-96FF-401E-B767-984569AC9057}" destId="{EF6C4DC9-BA0C-4F22-B650-B7683968E622}" srcOrd="0" destOrd="0" presId="urn:microsoft.com/office/officeart/2005/8/layout/hList7"/>
    <dgm:cxn modelId="{CA33D291-C1F2-49F9-990F-62464623D28C}" type="presParOf" srcId="{A1946D60-96FF-401E-B767-984569AC9057}" destId="{76D4834F-7CEB-4486-B2B9-458F2E099B3A}" srcOrd="1" destOrd="0" presId="urn:microsoft.com/office/officeart/2005/8/layout/hList7"/>
    <dgm:cxn modelId="{357B95D6-5759-4645-AB10-26725AFA0459}" type="presParOf" srcId="{A1946D60-96FF-401E-B767-984569AC9057}" destId="{498AA0F3-817B-40AF-97CB-7D6F9E197A9F}" srcOrd="2" destOrd="0" presId="urn:microsoft.com/office/officeart/2005/8/layout/hList7"/>
    <dgm:cxn modelId="{49753BB2-5BA1-4EF2-BAE7-2756B6735BA0}" type="presParOf" srcId="{A1946D60-96FF-401E-B767-984569AC9057}" destId="{6FB348FD-553E-45B1-9DCD-B831E06C957A}" srcOrd="3" destOrd="0" presId="urn:microsoft.com/office/officeart/2005/8/layout/hList7"/>
    <dgm:cxn modelId="{198AA237-D732-4607-8BB2-326A78A56B5F}" type="presParOf" srcId="{D796BAD0-7B2F-4C2C-B829-20F421213F73}" destId="{FF848813-3330-4167-A0F1-8191A261879A}" srcOrd="1" destOrd="0" presId="urn:microsoft.com/office/officeart/2005/8/layout/hList7"/>
    <dgm:cxn modelId="{E6F349B4-DB0E-43E6-A03C-7CFC9AC9BBA8}" type="presParOf" srcId="{D796BAD0-7B2F-4C2C-B829-20F421213F73}" destId="{1809CB18-6954-4827-8EF6-0B76603546CA}" srcOrd="2" destOrd="0" presId="urn:microsoft.com/office/officeart/2005/8/layout/hList7"/>
    <dgm:cxn modelId="{FE0B5111-DEB9-4CE9-A329-AE9B7067BACA}" type="presParOf" srcId="{1809CB18-6954-4827-8EF6-0B76603546CA}" destId="{70AE5CE0-13D8-4582-8F5D-57425D943DC0}" srcOrd="0" destOrd="0" presId="urn:microsoft.com/office/officeart/2005/8/layout/hList7"/>
    <dgm:cxn modelId="{1EB76C43-DDD1-4E05-811F-0AF9377C2789}" type="presParOf" srcId="{1809CB18-6954-4827-8EF6-0B76603546CA}" destId="{CE3AEF35-A8F3-43EA-BD77-20C43F62D345}" srcOrd="1" destOrd="0" presId="urn:microsoft.com/office/officeart/2005/8/layout/hList7"/>
    <dgm:cxn modelId="{27808AE3-D986-43DB-8FF9-B04EEF1FBC03}" type="presParOf" srcId="{1809CB18-6954-4827-8EF6-0B76603546CA}" destId="{171E5A00-B696-43AB-A72C-FD57A8244ED2}" srcOrd="2" destOrd="0" presId="urn:microsoft.com/office/officeart/2005/8/layout/hList7"/>
    <dgm:cxn modelId="{DBC62A4E-0150-40EE-82EB-BE54E7DC4622}" type="presParOf" srcId="{1809CB18-6954-4827-8EF6-0B76603546CA}" destId="{862876C7-2081-4ACF-A6FD-A7D7D34E91E4}" srcOrd="3" destOrd="0" presId="urn:microsoft.com/office/officeart/2005/8/layout/hList7"/>
    <dgm:cxn modelId="{1DB6F6DF-1415-459D-9F14-32CF71B39B69}" type="presParOf" srcId="{D796BAD0-7B2F-4C2C-B829-20F421213F73}" destId="{7D2349F7-A18C-4374-A4B2-A1A7409822EF}" srcOrd="3" destOrd="0" presId="urn:microsoft.com/office/officeart/2005/8/layout/hList7"/>
    <dgm:cxn modelId="{FC8E9E5D-65E8-4E43-AE2A-6643C0184681}" type="presParOf" srcId="{D796BAD0-7B2F-4C2C-B829-20F421213F73}" destId="{D2A4089D-AEF8-466C-A1E7-8F6FA6F09FD8}" srcOrd="4" destOrd="0" presId="urn:microsoft.com/office/officeart/2005/8/layout/hList7"/>
    <dgm:cxn modelId="{A0340B3B-CCEB-450B-BDD2-2ECD6CBF1F31}" type="presParOf" srcId="{D2A4089D-AEF8-466C-A1E7-8F6FA6F09FD8}" destId="{EF6C82FA-A251-4030-95DD-EF5156795FDA}" srcOrd="0" destOrd="0" presId="urn:microsoft.com/office/officeart/2005/8/layout/hList7"/>
    <dgm:cxn modelId="{13894563-240A-473C-BCD0-293C4B9B696B}" type="presParOf" srcId="{D2A4089D-AEF8-466C-A1E7-8F6FA6F09FD8}" destId="{A6F185F6-2C41-40CF-9A9D-4DDA63232E6B}" srcOrd="1" destOrd="0" presId="urn:microsoft.com/office/officeart/2005/8/layout/hList7"/>
    <dgm:cxn modelId="{D5C22E93-B4C0-48D8-B3A0-1EF23AFF90E2}" type="presParOf" srcId="{D2A4089D-AEF8-466C-A1E7-8F6FA6F09FD8}" destId="{DB67DBB5-403F-40D8-B735-5288B7C123C7}" srcOrd="2" destOrd="0" presId="urn:microsoft.com/office/officeart/2005/8/layout/hList7"/>
    <dgm:cxn modelId="{982BF163-ABC8-4692-AB81-AF1F46265BB6}" type="presParOf" srcId="{D2A4089D-AEF8-466C-A1E7-8F6FA6F09FD8}" destId="{9D906BEB-6663-494D-B94E-4F114AEAA0B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B6537-45ED-4175-804B-9E86B5EF3F41}">
      <dsp:nvSpPr>
        <dsp:cNvPr id="0" name=""/>
        <dsp:cNvSpPr/>
      </dsp:nvSpPr>
      <dsp:spPr>
        <a:xfrm rot="21300000">
          <a:off x="24942" y="2246800"/>
          <a:ext cx="8078114" cy="925066"/>
        </a:xfrm>
        <a:prstGeom prst="mathMinus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33797-4B1A-4F04-BBBE-2FF3FB77CD46}">
      <dsp:nvSpPr>
        <dsp:cNvPr id="0" name=""/>
        <dsp:cNvSpPr/>
      </dsp:nvSpPr>
      <dsp:spPr>
        <a:xfrm>
          <a:off x="975360" y="270933"/>
          <a:ext cx="2438400" cy="2167466"/>
        </a:xfrm>
        <a:prstGeom prst="downArrow">
          <a:avLst/>
        </a:prstGeom>
        <a:solidFill>
          <a:srgbClr val="FF5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F18E46-4834-4D4D-88C6-538D1E7B794F}">
      <dsp:nvSpPr>
        <dsp:cNvPr id="0" name=""/>
        <dsp:cNvSpPr/>
      </dsp:nvSpPr>
      <dsp:spPr>
        <a:xfrm>
          <a:off x="3256609" y="0"/>
          <a:ext cx="4703420" cy="227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bg1"/>
              </a:solidFill>
            </a:rPr>
            <a:t>Lesser</a:t>
          </a:r>
          <a:endParaRPr lang="en-GB" sz="3600" kern="1200" dirty="0">
            <a:solidFill>
              <a:schemeClr val="bg1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bg1"/>
              </a:solidFill>
            </a:rPr>
            <a:t>Launch costs</a:t>
          </a:r>
          <a:endParaRPr lang="en-GB" sz="3200" kern="1200" dirty="0">
            <a:solidFill>
              <a:schemeClr val="bg1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>
              <a:solidFill>
                <a:schemeClr val="bg1"/>
              </a:solidFill>
            </a:rPr>
            <a:t>Response times</a:t>
          </a:r>
          <a:endParaRPr lang="en-GB" sz="3200" kern="1200" dirty="0">
            <a:solidFill>
              <a:schemeClr val="bg1"/>
            </a:solidFill>
          </a:endParaRPr>
        </a:p>
      </dsp:txBody>
      <dsp:txXfrm>
        <a:off x="3256609" y="0"/>
        <a:ext cx="4703420" cy="2275840"/>
      </dsp:txXfrm>
    </dsp:sp>
    <dsp:sp modelId="{38FCC73C-8F23-4174-BEAA-F8E447CF6D6F}">
      <dsp:nvSpPr>
        <dsp:cNvPr id="0" name=""/>
        <dsp:cNvSpPr/>
      </dsp:nvSpPr>
      <dsp:spPr>
        <a:xfrm>
          <a:off x="4714239" y="2980266"/>
          <a:ext cx="2438400" cy="2167466"/>
        </a:xfrm>
        <a:prstGeom prst="upArrow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F7AE0-6380-4F80-88E2-0EBAAFD0F38B}">
      <dsp:nvSpPr>
        <dsp:cNvPr id="0" name=""/>
        <dsp:cNvSpPr/>
      </dsp:nvSpPr>
      <dsp:spPr>
        <a:xfrm>
          <a:off x="51121" y="3142826"/>
          <a:ext cx="4937116" cy="227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bg1"/>
              </a:solidFill>
            </a:rPr>
            <a:t>Higher</a:t>
          </a:r>
          <a:endParaRPr lang="en-GB" sz="3600" kern="1200" dirty="0">
            <a:solidFill>
              <a:schemeClr val="bg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chemeClr val="bg1"/>
              </a:solidFill>
            </a:rPr>
            <a:t>Observation frequency</a:t>
          </a:r>
          <a:endParaRPr lang="en-GB" sz="2800" kern="1200" dirty="0">
            <a:solidFill>
              <a:schemeClr val="bg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chemeClr val="bg1"/>
              </a:solidFill>
            </a:rPr>
            <a:t>Scale fragmented systems</a:t>
          </a:r>
          <a:endParaRPr lang="en-GB" sz="2800" kern="1200" dirty="0">
            <a:solidFill>
              <a:schemeClr val="bg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chemeClr val="bg1"/>
              </a:solidFill>
            </a:rPr>
            <a:t>Redundancy</a:t>
          </a:r>
          <a:endParaRPr lang="en-GB" sz="2800" kern="1200" dirty="0">
            <a:solidFill>
              <a:schemeClr val="bg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800" kern="1200" dirty="0">
            <a:solidFill>
              <a:schemeClr val="bg1"/>
            </a:solidFill>
          </a:endParaRPr>
        </a:p>
      </dsp:txBody>
      <dsp:txXfrm>
        <a:off x="51121" y="3142826"/>
        <a:ext cx="4937116" cy="2275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C4DC9-BA0C-4F22-B650-B7683968E622}">
      <dsp:nvSpPr>
        <dsp:cNvPr id="0" name=""/>
        <dsp:cNvSpPr/>
      </dsp:nvSpPr>
      <dsp:spPr>
        <a:xfrm>
          <a:off x="0" y="0"/>
          <a:ext cx="3479992" cy="65556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Earth and Science Observation</a:t>
          </a:r>
          <a:endParaRPr lang="en-GB" sz="3600" kern="1200" dirty="0"/>
        </a:p>
      </dsp:txBody>
      <dsp:txXfrm>
        <a:off x="0" y="2622263"/>
        <a:ext cx="3479992" cy="2622263"/>
      </dsp:txXfrm>
    </dsp:sp>
    <dsp:sp modelId="{6FB348FD-553E-45B1-9DCD-B831E06C957A}">
      <dsp:nvSpPr>
        <dsp:cNvPr id="0" name=""/>
        <dsp:cNvSpPr/>
      </dsp:nvSpPr>
      <dsp:spPr>
        <a:xfrm>
          <a:off x="650715" y="393339"/>
          <a:ext cx="2183034" cy="218303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012928-B931-43E3-889B-69493D88BFD1}">
      <dsp:nvSpPr>
        <dsp:cNvPr id="0" name=""/>
        <dsp:cNvSpPr/>
      </dsp:nvSpPr>
      <dsp:spPr>
        <a:xfrm>
          <a:off x="3586629" y="0"/>
          <a:ext cx="3479992" cy="65556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IoT and Communication</a:t>
          </a:r>
          <a:endParaRPr lang="en-GB" sz="3600" kern="1200" dirty="0"/>
        </a:p>
      </dsp:txBody>
      <dsp:txXfrm>
        <a:off x="3586629" y="2622263"/>
        <a:ext cx="3479992" cy="2622263"/>
      </dsp:txXfrm>
    </dsp:sp>
    <dsp:sp modelId="{F23DF1E7-4F2B-41DD-A0A1-7FA7A1D7E558}">
      <dsp:nvSpPr>
        <dsp:cNvPr id="0" name=""/>
        <dsp:cNvSpPr/>
      </dsp:nvSpPr>
      <dsp:spPr>
        <a:xfrm>
          <a:off x="4235108" y="393339"/>
          <a:ext cx="2183034" cy="218303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6C82FA-A251-4030-95DD-EF5156795FDA}">
      <dsp:nvSpPr>
        <dsp:cNvPr id="0" name=""/>
        <dsp:cNvSpPr/>
      </dsp:nvSpPr>
      <dsp:spPr>
        <a:xfrm>
          <a:off x="7171021" y="0"/>
          <a:ext cx="3479992" cy="65556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Science and Environment</a:t>
          </a:r>
          <a:endParaRPr lang="en-GB" sz="3600" kern="1200" dirty="0"/>
        </a:p>
      </dsp:txBody>
      <dsp:txXfrm>
        <a:off x="7171021" y="2622263"/>
        <a:ext cx="3479992" cy="2622263"/>
      </dsp:txXfrm>
    </dsp:sp>
    <dsp:sp modelId="{9D906BEB-6663-494D-B94E-4F114AEAA0BF}">
      <dsp:nvSpPr>
        <dsp:cNvPr id="0" name=""/>
        <dsp:cNvSpPr/>
      </dsp:nvSpPr>
      <dsp:spPr>
        <a:xfrm>
          <a:off x="7819500" y="393339"/>
          <a:ext cx="2183034" cy="2183034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1E5AAA-AABB-4394-8042-FA648479F001}">
      <dsp:nvSpPr>
        <dsp:cNvPr id="0" name=""/>
        <dsp:cNvSpPr/>
      </dsp:nvSpPr>
      <dsp:spPr>
        <a:xfrm>
          <a:off x="426130" y="5244527"/>
          <a:ext cx="9800990" cy="98334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C4DC9-BA0C-4F22-B650-B7683968E622}">
      <dsp:nvSpPr>
        <dsp:cNvPr id="0" name=""/>
        <dsp:cNvSpPr/>
      </dsp:nvSpPr>
      <dsp:spPr>
        <a:xfrm>
          <a:off x="2263" y="0"/>
          <a:ext cx="3521746" cy="65187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a:blip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Security, </a:t>
          </a:r>
          <a:r>
            <a:rPr lang="en-US" sz="27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Defence</a:t>
          </a:r>
          <a:r>
            <a:rPr lang="en-US" sz="2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and National Space </a:t>
          </a:r>
          <a:r>
            <a:rPr lang="en-US" sz="2700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Programmes</a:t>
          </a:r>
          <a:endParaRPr lang="en-GB" sz="27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2263" y="2607514"/>
        <a:ext cx="3521746" cy="2607514"/>
      </dsp:txXfrm>
    </dsp:sp>
    <dsp:sp modelId="{6FB348FD-553E-45B1-9DCD-B831E06C957A}">
      <dsp:nvSpPr>
        <dsp:cNvPr id="0" name=""/>
        <dsp:cNvSpPr/>
      </dsp:nvSpPr>
      <dsp:spPr>
        <a:xfrm>
          <a:off x="677758" y="391127"/>
          <a:ext cx="2170756" cy="217075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AE5CE0-13D8-4582-8F5D-57425D943DC0}">
      <dsp:nvSpPr>
        <dsp:cNvPr id="0" name=""/>
        <dsp:cNvSpPr/>
      </dsp:nvSpPr>
      <dsp:spPr>
        <a:xfrm>
          <a:off x="3644383" y="0"/>
          <a:ext cx="3521746" cy="65187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a:blip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Asset Tracking</a:t>
          </a:r>
          <a:endParaRPr lang="en-GB" sz="27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3644383" y="2607514"/>
        <a:ext cx="3521746" cy="2607514"/>
      </dsp:txXfrm>
    </dsp:sp>
    <dsp:sp modelId="{862876C7-2081-4ACF-A6FD-A7D7D34E91E4}">
      <dsp:nvSpPr>
        <dsp:cNvPr id="0" name=""/>
        <dsp:cNvSpPr/>
      </dsp:nvSpPr>
      <dsp:spPr>
        <a:xfrm>
          <a:off x="4305157" y="391127"/>
          <a:ext cx="2170756" cy="217075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6C82FA-A251-4030-95DD-EF5156795FDA}">
      <dsp:nvSpPr>
        <dsp:cNvPr id="0" name=""/>
        <dsp:cNvSpPr/>
      </dsp:nvSpPr>
      <dsp:spPr>
        <a:xfrm>
          <a:off x="7234979" y="0"/>
          <a:ext cx="3521746" cy="65187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a:blip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Others</a:t>
          </a:r>
          <a:endParaRPr lang="en-GB" sz="27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7234979" y="2607514"/>
        <a:ext cx="3521746" cy="2607514"/>
      </dsp:txXfrm>
    </dsp:sp>
    <dsp:sp modelId="{9D906BEB-6663-494D-B94E-4F114AEAA0BF}">
      <dsp:nvSpPr>
        <dsp:cNvPr id="0" name=""/>
        <dsp:cNvSpPr/>
      </dsp:nvSpPr>
      <dsp:spPr>
        <a:xfrm>
          <a:off x="7932556" y="391127"/>
          <a:ext cx="2170756" cy="217075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1E5AAA-AABB-4394-8042-FA648479F001}">
      <dsp:nvSpPr>
        <dsp:cNvPr id="0" name=""/>
        <dsp:cNvSpPr/>
      </dsp:nvSpPr>
      <dsp:spPr>
        <a:xfrm>
          <a:off x="431242" y="5215029"/>
          <a:ext cx="9918585" cy="977818"/>
        </a:xfrm>
        <a:prstGeom prst="leftRightArrow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A0806-3B5F-4080-9E6B-76976E69676A}" type="datetimeFigureOut">
              <a:rPr lang="en-GB" smtClean="0"/>
              <a:t>14/09/2022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D055F-5A31-49FD-85F1-5336A21B5F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363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.org/news/2018-07-stars-demand-japan-start-up-meteor.html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055F-5A31-49FD-85F1-5336A21B5F8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643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“sky is not the limit”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055F-5A31-49FD-85F1-5336A21B5F8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72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055F-5A31-49FD-85F1-5336A21B5F8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145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Apple </a:t>
            </a:r>
            <a:r>
              <a:rPr lang="en-US"/>
              <a:t>satellite feature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055F-5A31-49FD-85F1-5336A21B5F8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197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Bitter"/>
              </a:rPr>
              <a:t>Japanese startup </a:t>
            </a:r>
            <a:r>
              <a:rPr lang="en-US" b="0" i="0" dirty="0">
                <a:effectLst/>
                <a:latin typeface="Bitter"/>
                <a:hlinkClick r:id="rId3"/>
              </a:rPr>
              <a:t>plans to launch</a:t>
            </a:r>
            <a:r>
              <a:rPr lang="en-US" b="0" i="0" dirty="0">
                <a:solidFill>
                  <a:srgbClr val="000000"/>
                </a:solidFill>
                <a:effectLst/>
                <a:latin typeface="Bitter"/>
              </a:rPr>
              <a:t> a pair of microsatellites that will fire off artificial shooting stars on command.</a:t>
            </a:r>
            <a:br>
              <a:rPr lang="en-US" b="0" i="0" dirty="0">
                <a:solidFill>
                  <a:srgbClr val="000000"/>
                </a:solidFill>
                <a:effectLst/>
                <a:latin typeface="Bitter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Bitter"/>
              </a:rPr>
              <a:t>Space debris clean up (airbus)</a:t>
            </a:r>
            <a:br>
              <a:rPr lang="en-US" b="0" i="0" dirty="0">
                <a:solidFill>
                  <a:srgbClr val="000000"/>
                </a:solidFill>
                <a:effectLst/>
                <a:latin typeface="Bitter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Bitter"/>
              </a:rPr>
              <a:t>space funeral mission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055F-5A31-49FD-85F1-5336A21B5F8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10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“sky is not the limit”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055F-5A31-49FD-85F1-5336A21B5F8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994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71775-4DE5-7BCB-E374-413CAA687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03CFA3-F9A8-CD0D-2758-8DD6F04FF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1A42-63AB-3A5A-C7B2-F3313EC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8E5C9-61DF-4777-8B8D-E45D7F0F3072}" type="datetime1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C8227-5B72-D4EA-787C-B31104C12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753A9-6AB4-E84E-DC85-BB9C67AD6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9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0EB91-F495-7776-F7F7-03A52F1ED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0C116A-28F0-FA7A-D864-4B2397208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299C8-DBEB-E5C7-0E49-97BD4171D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D44E5-4647-4B89-B215-0FCB0698B6A8}" type="datetime1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52948-0D98-0473-A225-92DB259D3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86B2-8004-6248-A3E1-7C7065C0A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68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B30761-BAF8-47F6-A76C-39B4D1AC2E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B54F6E-9667-BCB8-507A-C2A47F77F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95C42-943A-57EC-3D5B-17FA1B99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42ABA-89E5-4DDB-B84A-00F885A5C357}" type="datetime1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855C9-1200-A830-83B3-9894E8638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91E20-CC3D-6A05-72FF-B1218831E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66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48809-C2EC-4CFE-71A1-E5B103DE9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DA9D8-47BC-60CE-D8B5-715D00D59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2070F-C39B-0654-E6DC-220E6199F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851CB-023F-439F-9413-0C8A9ECC06D1}" type="datetime1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A7E3A-DD88-9760-84C9-AD1568D04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91622-9BDC-B67A-DAEC-93841509C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887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42647-2666-98FA-F8CB-87387A41F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BD0A6-130F-AE15-ECE6-9D2527A17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FBE2F-B176-F142-0C8E-242E8631D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4C33-8473-4A9E-91E6-07419A105E69}" type="datetime1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D59B8-A49B-0B5B-EBEB-623A36562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CF36B-FAE8-6912-6947-1FC078D6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97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A7F09-7EEA-307D-ADB4-F651989AF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D5639-CAA4-6CD8-03B8-4A35A8663D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4D0B3-854E-AFBE-4FFB-6DC9F84630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F4713-4AD3-0D6D-9017-34C9906AA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465E5-230D-4056-874A-4CFE260611BC}" type="datetime1">
              <a:rPr lang="en-GB" smtClean="0"/>
              <a:t>14/09/2022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FD738-E8A0-3ECA-EA9C-13A5A2878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FA00D-73FC-8E03-2902-4C21735B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28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4B969-3374-A7EE-3F8D-C54A23E61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9B9CE-3AF7-D4FA-AE86-106EF044B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E6E09B-D8CA-7012-E085-C55158400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F4AB27-DF4F-DA87-C631-BEBC1B053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4C95EF-EDD8-5A35-C2CE-0C7169485A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90A52-1905-D16C-D9A3-AE6F9D803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41880-CE19-4E11-B028-E7947840CC28}" type="datetime1">
              <a:rPr lang="en-GB" smtClean="0"/>
              <a:t>14/09/2022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AA9B12-9BCE-B029-535B-1CC67E955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71D5D5-767D-7AFF-DDCC-83F748F39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82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D9B2F-DB50-3171-6C11-76E1986FE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359CB0-2EA9-B0E6-1230-BE54C7B69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50F4B-633E-4E5D-9F19-D771CCD4139B}" type="datetime1">
              <a:rPr lang="en-GB" smtClean="0"/>
              <a:t>14/09/2022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1F5E11-8A5A-530C-75B4-BB325D29B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60345D-2193-AA21-A9F7-57E8B2A96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048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1A1BFE-17E0-77E9-23EB-DC3BCFAC1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A1A8C-1C60-481C-8005-31D96DDB76BB}" type="datetime1">
              <a:rPr lang="en-GB" smtClean="0"/>
              <a:t>14/09/2022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4A4AC6-B360-C12A-DAB5-6831CD225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CE1AB-4BF7-73E2-60E8-DF00CFCF0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28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7F320-5737-33E5-F08F-1C3950D19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80901-49F5-BA6B-23A6-312573D3E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A10AE-5A6B-5352-0BBF-D7EBBD6C3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36FF9-3861-16B9-E10F-AF8C1EF2F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7374-24E5-4C70-B31A-CB2EA20181A4}" type="datetime1">
              <a:rPr lang="en-GB" smtClean="0"/>
              <a:t>14/09/2022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D6DB5-70C1-E256-151B-EA580B902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C5BB-D1BF-B83D-D4EF-F53802F63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974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CF24D-3C5F-B5B8-2E59-509592CA2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797523-1E0F-1882-8E7C-800017B6F3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91F4D-4782-CC5C-50A9-54E804CE6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03378-393D-491E-090A-79C5CF680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2C67-A17D-491C-A7B7-3B0A0856E685}" type="datetime1">
              <a:rPr lang="en-GB" smtClean="0"/>
              <a:t>14/09/2022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0EED3-0797-7777-68F3-DEE9117F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DD34CC-ADC7-8C63-9340-64E26B9D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596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EBBA2B-117F-E8C4-769C-C1E98BD90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94E63-7ED0-B585-6931-DC90F07C7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E9EE6-D83F-F9DF-D402-91B535FE3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8075C-B766-465A-AE5B-3C8B8F97533B}" type="datetime1">
              <a:rPr lang="en-GB" smtClean="0"/>
              <a:t>14/09/2022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8FE08-ACE4-C3E4-5900-0B85B6DFB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E9171-9020-884D-DA24-881EEE1E3E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B592E-7B02-4124-BBC8-5C52DC49B7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29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zim.co.zw/2021/04/elon-musks-starlink-might-need-more-than-12000-satellites-to-be-effective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pgysWWwESfU?feature=oembed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5.emf"/><Relationship Id="rId4" Type="http://schemas.openxmlformats.org/officeDocument/2006/relationships/image" Target="../media/image8.png"/><Relationship Id="rId9" Type="http://schemas.openxmlformats.org/officeDocument/2006/relationships/package" Target="../embeddings/Microsoft_Excel_Worksheet3.xls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satnews.com/2020/08/09/space-dynamics-laboratory-sdl-receives-the-small-satellite-mission-of-the-year-award-from-the-aiaa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satnews.com/2020/08/09/space-dynamics-laboratory-sdl-receives-the-small-satellite-mission-of-the-year-award-from-the-aiaa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package" Target="../embeddings/Microsoft_Excel_Worksheet2.xlsx"/><Relationship Id="rId3" Type="http://schemas.openxmlformats.org/officeDocument/2006/relationships/image" Target="../media/image2.jpg"/><Relationship Id="rId7" Type="http://schemas.openxmlformats.org/officeDocument/2006/relationships/image" Target="../media/image11.png"/><Relationship Id="rId12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package" Target="../embeddings/Microsoft_Excel_Worksheet1.xlsx"/><Relationship Id="rId5" Type="http://schemas.openxmlformats.org/officeDocument/2006/relationships/image" Target="../media/image9.png"/><Relationship Id="rId10" Type="http://schemas.openxmlformats.org/officeDocument/2006/relationships/image" Target="../media/image13.emf"/><Relationship Id="rId4" Type="http://schemas.openxmlformats.org/officeDocument/2006/relationships/image" Target="../media/image8.png"/><Relationship Id="rId9" Type="http://schemas.openxmlformats.org/officeDocument/2006/relationships/package" Target="../embeddings/Microsoft_Excel_Worksheet.xlsx"/><Relationship Id="rId1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zim.co.zw/2021/04/elon-musks-starlink-might-need-more-than-12000-satellites-to-be-effective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82E1-23D0-B195-D0D5-94BA68E085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913" y="-270479"/>
            <a:ext cx="10294189" cy="2387600"/>
          </a:xfrm>
        </p:spPr>
        <p:txBody>
          <a:bodyPr>
            <a:noAutofit/>
          </a:bodyPr>
          <a:lstStyle/>
          <a:p>
            <a:r>
              <a:rPr lang="en-US" sz="9600" b="1" dirty="0" err="1">
                <a:solidFill>
                  <a:schemeClr val="bg1"/>
                </a:solidFill>
                <a:latin typeface="Bodoni MT" panose="020B0604020202020204" pitchFamily="18" charset="0"/>
                <a:cs typeface="Arabic Typesetting" panose="03020402040406030203" pitchFamily="66" charset="-78"/>
              </a:rPr>
              <a:t>Starlink</a:t>
            </a:r>
            <a:br>
              <a:rPr lang="en-US" sz="9600" b="1" dirty="0">
                <a:solidFill>
                  <a:schemeClr val="bg1"/>
                </a:solidFill>
                <a:latin typeface="Bodoni MT" panose="020B0604020202020204" pitchFamily="18" charset="0"/>
                <a:cs typeface="Arabic Typesetting" panose="03020402040406030203" pitchFamily="66" charset="-78"/>
              </a:rPr>
            </a:br>
            <a:r>
              <a:rPr lang="en-US" sz="4000" b="1" dirty="0">
                <a:solidFill>
                  <a:schemeClr val="bg1"/>
                </a:solidFill>
                <a:latin typeface="Bodoni MT" panose="020B0604020202020204" pitchFamily="18" charset="0"/>
                <a:cs typeface="Arabic Typesetting" panose="03020402040406030203" pitchFamily="66" charset="-78"/>
              </a:rPr>
              <a:t>The sky is not the limit</a:t>
            </a:r>
            <a:endParaRPr lang="en-GB" sz="9600" b="1" dirty="0">
              <a:solidFill>
                <a:schemeClr val="bg1"/>
              </a:solidFill>
              <a:latin typeface="Bodoni MT" panose="020B06040202020202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6B0CC-E654-824F-08C9-198081DE3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175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hip in the water&#10;&#10;Description automatically generated with low confidence">
            <a:extLst>
              <a:ext uri="{FF2B5EF4-FFF2-40B4-BE49-F238E27FC236}">
                <a16:creationId xmlns:a16="http://schemas.microsoft.com/office/drawing/2014/main" id="{9C3C6BEB-FC54-CD1E-C5E8-15E933C70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3" y="0"/>
            <a:ext cx="1159625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312754-9F67-B31C-B2E9-4694F7BDD1EF}"/>
              </a:ext>
            </a:extLst>
          </p:cNvPr>
          <p:cNvSpPr txBox="1"/>
          <p:nvPr/>
        </p:nvSpPr>
        <p:spPr>
          <a:xfrm>
            <a:off x="9023230" y="120770"/>
            <a:ext cx="2967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8AEB7-5FE3-78EB-B189-254FD0E95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10</a:t>
            </a:fld>
            <a:endParaRPr lang="en-GB"/>
          </a:p>
        </p:txBody>
      </p:sp>
      <p:pic>
        <p:nvPicPr>
          <p:cNvPr id="3" name="Graphic 2" descr="Security camera outline">
            <a:extLst>
              <a:ext uri="{FF2B5EF4-FFF2-40B4-BE49-F238E27FC236}">
                <a16:creationId xmlns:a16="http://schemas.microsoft.com/office/drawing/2014/main" id="{3C755F4C-570E-4964-3313-961E3A933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6137" y="2645228"/>
            <a:ext cx="1197429" cy="11974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0C3866-563B-3A3C-7C6B-07BA0FD7798A}"/>
              </a:ext>
            </a:extLst>
          </p:cNvPr>
          <p:cNvSpPr txBox="1"/>
          <p:nvPr/>
        </p:nvSpPr>
        <p:spPr>
          <a:xfrm>
            <a:off x="995265" y="1592423"/>
            <a:ext cx="71534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chemeClr val="bg1"/>
                </a:solidFill>
              </a:rPr>
              <a:t>1.</a:t>
            </a:r>
            <a:endParaRPr lang="en-GB" sz="3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17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AFA790-9112-0026-34F0-E395287E1164}"/>
              </a:ext>
            </a:extLst>
          </p:cNvPr>
          <p:cNvSpPr txBox="1"/>
          <p:nvPr/>
        </p:nvSpPr>
        <p:spPr>
          <a:xfrm>
            <a:off x="1143001" y="1408470"/>
            <a:ext cx="3819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1E2A36"/>
                </a:solidFill>
              </a:rPr>
              <a:t>Work from “Home”</a:t>
            </a:r>
            <a:endParaRPr lang="en-GB" sz="6000" dirty="0">
              <a:solidFill>
                <a:srgbClr val="1E2A36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00818B-830D-7920-5BC1-E3252711B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329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20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069BF-3039-043E-BDEA-DBB99E249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19" r="-3" b="-3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48" name="Group 22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: Shape 24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B577777-9240-AAD6-1BA9-472C81C49A85}"/>
              </a:ext>
            </a:extLst>
          </p:cNvPr>
          <p:cNvSpPr txBox="1"/>
          <p:nvPr/>
        </p:nvSpPr>
        <p:spPr>
          <a:xfrm>
            <a:off x="6593633" y="2282890"/>
            <a:ext cx="5071798" cy="3689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2.</a:t>
            </a:r>
            <a:endParaRPr lang="en-US" sz="4500" dirty="0">
              <a:solidFill>
                <a:schemeClr val="bg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500" dirty="0">
                <a:solidFill>
                  <a:schemeClr val="bg1">
                    <a:alpha val="80000"/>
                  </a:schemeClr>
                </a:solidFill>
              </a:rPr>
              <a:t>Remote     connectivity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7BA0A5-C2D6-F1EB-A696-B8517A0A8DF1}"/>
              </a:ext>
            </a:extLst>
          </p:cNvPr>
          <p:cNvSpPr txBox="1"/>
          <p:nvPr/>
        </p:nvSpPr>
        <p:spPr>
          <a:xfrm>
            <a:off x="9023230" y="120770"/>
            <a:ext cx="2967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Applications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E99FD-CD43-A18F-D359-7B9C7D225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886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0DC6-9B2A-3E30-1943-7F1631F52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E344E2-5F8B-78B2-8A5B-5D68A0B0A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13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47B92E-63DF-BD02-AF44-9819844F4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0"/>
            <a:ext cx="12247984" cy="68885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514133-65A3-D520-B259-192B30526D6A}"/>
              </a:ext>
            </a:extLst>
          </p:cNvPr>
          <p:cNvSpPr txBox="1"/>
          <p:nvPr/>
        </p:nvSpPr>
        <p:spPr>
          <a:xfrm>
            <a:off x="6834212" y="4228024"/>
            <a:ext cx="5028105" cy="707886"/>
          </a:xfrm>
          <a:prstGeom prst="rect">
            <a:avLst/>
          </a:prstGeom>
          <a:solidFill>
            <a:srgbClr val="F7F7EE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3. Earth Observation</a:t>
            </a:r>
            <a:endParaRPr lang="en-GB" sz="4000" dirty="0"/>
          </a:p>
        </p:txBody>
      </p:sp>
      <p:pic>
        <p:nvPicPr>
          <p:cNvPr id="8" name="Graphic 7" descr="Telescope with solid fill">
            <a:extLst>
              <a:ext uri="{FF2B5EF4-FFF2-40B4-BE49-F238E27FC236}">
                <a16:creationId xmlns:a16="http://schemas.microsoft.com/office/drawing/2014/main" id="{E8FA346B-C658-55B3-F7AB-EA152CC2C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28931" y="4228024"/>
            <a:ext cx="661852" cy="661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2D3999-17F9-B58A-E90A-35995A2B5B82}"/>
              </a:ext>
            </a:extLst>
          </p:cNvPr>
          <p:cNvSpPr txBox="1"/>
          <p:nvPr/>
        </p:nvSpPr>
        <p:spPr>
          <a:xfrm>
            <a:off x="9023230" y="120770"/>
            <a:ext cx="2967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2840033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AA20E5-5E3A-CFD1-D4AC-66280AFEB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14</a:t>
            </a:fld>
            <a:endParaRPr lang="en-GB"/>
          </a:p>
        </p:txBody>
      </p:sp>
      <p:pic>
        <p:nvPicPr>
          <p:cNvPr id="5" name="Picture 4" descr="A picture containing text">
            <a:extLst>
              <a:ext uri="{FF2B5EF4-FFF2-40B4-BE49-F238E27FC236}">
                <a16:creationId xmlns:a16="http://schemas.microsoft.com/office/drawing/2014/main" id="{888BA580-0542-5FE5-CF3C-9E1D2003B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5"/>
            <a:ext cx="12192000" cy="87050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F71E97-445A-7CA7-83F3-52E2C941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959" y="1971561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kern="12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4. Security and Defense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Graphic 5" descr="Medieval Armor with solid fill">
            <a:extLst>
              <a:ext uri="{FF2B5EF4-FFF2-40B4-BE49-F238E27FC236}">
                <a16:creationId xmlns:a16="http://schemas.microsoft.com/office/drawing/2014/main" id="{7D535FB8-508B-0935-A4BF-149E8B34C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4674" y="2281335"/>
            <a:ext cx="706016" cy="7060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A2A8C2-6411-08BD-5466-CAC88B53B516}"/>
              </a:ext>
            </a:extLst>
          </p:cNvPr>
          <p:cNvSpPr txBox="1"/>
          <p:nvPr/>
        </p:nvSpPr>
        <p:spPr>
          <a:xfrm>
            <a:off x="6158204" y="120770"/>
            <a:ext cx="5832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1702403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756D37-DAB7-2009-1D6E-8F52D53FE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>
                <a:solidFill>
                  <a:schemeClr val="bg1"/>
                </a:solidFill>
              </a:rPr>
              <a:t>15</a:t>
            </a:fld>
            <a:endParaRPr lang="en-GB">
              <a:solidFill>
                <a:schemeClr val="bg1"/>
              </a:solidFill>
            </a:endParaRPr>
          </a:p>
        </p:txBody>
      </p:sp>
      <p:pic>
        <p:nvPicPr>
          <p:cNvPr id="1028" name="Picture 4" descr="StartRocket">
            <a:extLst>
              <a:ext uri="{FF2B5EF4-FFF2-40B4-BE49-F238E27FC236}">
                <a16:creationId xmlns:a16="http://schemas.microsoft.com/office/drawing/2014/main" id="{1686A523-282A-39A6-0D1D-591F93B2B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887" y="-225166"/>
            <a:ext cx="13491745" cy="708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ECBCCF7-9FBD-2042-8827-C0933193D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318" y="64504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5. Other applications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B22FBA-2DBC-7FF8-90AC-47DB66D1984C}"/>
              </a:ext>
            </a:extLst>
          </p:cNvPr>
          <p:cNvSpPr txBox="1"/>
          <p:nvPr/>
        </p:nvSpPr>
        <p:spPr>
          <a:xfrm>
            <a:off x="9023230" y="120770"/>
            <a:ext cx="2967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60685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74F94-21AC-7013-BD24-B7CCE00F9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717" y="1534561"/>
            <a:ext cx="3058642" cy="1325563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Space debris</a:t>
            </a:r>
            <a:endParaRPr lang="en-GB" sz="35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756D37-DAB7-2009-1D6E-8F52D53FE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>
                <a:solidFill>
                  <a:schemeClr val="bg1"/>
                </a:solidFill>
              </a:rPr>
              <a:t>16</a:t>
            </a:fld>
            <a:endParaRPr lang="en-GB">
              <a:solidFill>
                <a:schemeClr val="bg1"/>
              </a:solidFill>
            </a:endParaRP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06910226-BAE9-D990-EB2C-35C0D72C9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12" y="2733590"/>
            <a:ext cx="4466253" cy="33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nline Media 3" title="STARLINK satellites train seen from earth - SpaceX Elon Musk">
            <a:hlinkClick r:id="" action="ppaction://media"/>
            <a:extLst>
              <a:ext uri="{FF2B5EF4-FFF2-40B4-BE49-F238E27FC236}">
                <a16:creationId xmlns:a16="http://schemas.microsoft.com/office/drawing/2014/main" id="{37BD4A7D-187E-73CA-271E-28F2E44070F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912699" y="2733590"/>
            <a:ext cx="5825211" cy="329124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350D0E9-3693-642F-DE42-9EAABCA9B43A}"/>
              </a:ext>
            </a:extLst>
          </p:cNvPr>
          <p:cNvSpPr txBox="1">
            <a:spLocks/>
          </p:cNvSpPr>
          <p:nvPr/>
        </p:nvSpPr>
        <p:spPr>
          <a:xfrm>
            <a:off x="5828522" y="1534561"/>
            <a:ext cx="57103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dirty="0">
                <a:solidFill>
                  <a:schemeClr val="bg1"/>
                </a:solidFill>
              </a:rPr>
              <a:t>Space research obstructions</a:t>
            </a:r>
            <a:endParaRPr lang="en-GB" sz="35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445BD-3C88-0CC4-3A76-8889B39A5C0E}"/>
              </a:ext>
            </a:extLst>
          </p:cNvPr>
          <p:cNvSpPr txBox="1"/>
          <p:nvPr/>
        </p:nvSpPr>
        <p:spPr>
          <a:xfrm>
            <a:off x="2909696" y="581104"/>
            <a:ext cx="5915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Concerns being addressed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9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D640D13-8DCD-1CA8-3A28-5D7427570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96" b="2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DC7B01-A8AC-210E-7E1A-230A2B125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AB592E-7B02-4124-BBC8-5C52DC49B713}" type="slidenum">
              <a:rPr lang="en-GB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073F62-E609-2BA5-FE80-7C766E6A063D}"/>
              </a:ext>
            </a:extLst>
          </p:cNvPr>
          <p:cNvSpPr txBox="1"/>
          <p:nvPr/>
        </p:nvSpPr>
        <p:spPr>
          <a:xfrm>
            <a:off x="5095336" y="6314536"/>
            <a:ext cx="491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Geographic coverage of </a:t>
            </a:r>
            <a:r>
              <a:rPr lang="en-US" dirty="0" err="1">
                <a:solidFill>
                  <a:schemeClr val="bg1"/>
                </a:solidFill>
              </a:rPr>
              <a:t>Starlink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(as of Q3 2022)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39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Freeform: Shape 6">
            <a:extLst>
              <a:ext uri="{FF2B5EF4-FFF2-40B4-BE49-F238E27FC236}">
                <a16:creationId xmlns:a16="http://schemas.microsoft.com/office/drawing/2014/main" id="{783E57E7-BF22-647F-E6AF-0E96C3259A8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5763" y="24150638"/>
            <a:ext cx="10556875" cy="713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E89246-17C3-B1F2-F0DE-1D0BE90CD352}"/>
              </a:ext>
            </a:extLst>
          </p:cNvPr>
          <p:cNvSpPr txBox="1"/>
          <p:nvPr/>
        </p:nvSpPr>
        <p:spPr>
          <a:xfrm>
            <a:off x="373811" y="189781"/>
            <a:ext cx="94603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What am I missing out on?</a:t>
            </a:r>
            <a:endParaRPr lang="en-GB" sz="5000" dirty="0">
              <a:solidFill>
                <a:schemeClr val="bg1"/>
              </a:solidFill>
            </a:endParaRPr>
          </a:p>
        </p:txBody>
      </p:sp>
      <p:pic>
        <p:nvPicPr>
          <p:cNvPr id="4099" name="Freeform: Shape 2">
            <a:extLst>
              <a:ext uri="{FF2B5EF4-FFF2-40B4-BE49-F238E27FC236}">
                <a16:creationId xmlns:a16="http://schemas.microsoft.com/office/drawing/2014/main" id="{DE10FA70-D604-F488-3612-96B7C239E5C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3863" y="24022050"/>
            <a:ext cx="10307637" cy="729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Graphic 5" descr="Stopwatch outline">
            <a:extLst>
              <a:ext uri="{FF2B5EF4-FFF2-40B4-BE49-F238E27FC236}">
                <a16:creationId xmlns:a16="http://schemas.microsoft.com/office/drawing/2014/main" id="{1CF3351A-62C3-EE07-07D6-947E2F204C6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6350"/>
            <a:ext cx="33337" cy="3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Freeform: Shape 4">
            <a:extLst>
              <a:ext uri="{FF2B5EF4-FFF2-40B4-BE49-F238E27FC236}">
                <a16:creationId xmlns:a16="http://schemas.microsoft.com/office/drawing/2014/main" id="{E748C048-414E-F4B4-EF5C-2D192965F80F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450" y="25487313"/>
            <a:ext cx="5875338" cy="594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Stopwatch outline">
            <a:extLst>
              <a:ext uri="{FF2B5EF4-FFF2-40B4-BE49-F238E27FC236}">
                <a16:creationId xmlns:a16="http://schemas.microsoft.com/office/drawing/2014/main" id="{42B000E6-0120-B73C-4341-2B4B332FF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30163"/>
            <a:ext cx="33337" cy="3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8FD0DD3A-F173-898F-7A7E-D729D99E28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34259" y="5279155"/>
          <a:ext cx="1947863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1948015" imgH="371574" progId="Excel.Sheet.12">
                  <p:embed/>
                </p:oleObj>
              </mc:Choice>
              <mc:Fallback>
                <p:oleObj name="Worksheet" r:id="rId9" imgW="1948015" imgH="371574" progId="Excel.Sheet.12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8FD0DD3A-F173-898F-7A7E-D729D99E28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934259" y="5279155"/>
                        <a:ext cx="1947863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07DC298-2BDC-7F80-44C4-102125EF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18</a:t>
            </a:fld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8138379-39E5-DFEC-85D3-40A1C57234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260384"/>
              </p:ext>
            </p:extLst>
          </p:nvPr>
        </p:nvGraphicFramePr>
        <p:xfrm>
          <a:off x="1629177" y="1714323"/>
          <a:ext cx="8403465" cy="3564833"/>
        </p:xfrm>
        <a:graphic>
          <a:graphicData uri="http://schemas.openxmlformats.org/drawingml/2006/table">
            <a:tbl>
              <a:tblPr/>
              <a:tblGrid>
                <a:gridCol w="2584762">
                  <a:extLst>
                    <a:ext uri="{9D8B030D-6E8A-4147-A177-3AD203B41FA5}">
                      <a16:colId xmlns:a16="http://schemas.microsoft.com/office/drawing/2014/main" val="3554110440"/>
                    </a:ext>
                  </a:extLst>
                </a:gridCol>
                <a:gridCol w="1137728">
                  <a:extLst>
                    <a:ext uri="{9D8B030D-6E8A-4147-A177-3AD203B41FA5}">
                      <a16:colId xmlns:a16="http://schemas.microsoft.com/office/drawing/2014/main" val="3300240143"/>
                    </a:ext>
                  </a:extLst>
                </a:gridCol>
                <a:gridCol w="1560325">
                  <a:extLst>
                    <a:ext uri="{9D8B030D-6E8A-4147-A177-3AD203B41FA5}">
                      <a16:colId xmlns:a16="http://schemas.microsoft.com/office/drawing/2014/main" val="3444781612"/>
                    </a:ext>
                  </a:extLst>
                </a:gridCol>
                <a:gridCol w="1560325">
                  <a:extLst>
                    <a:ext uri="{9D8B030D-6E8A-4147-A177-3AD203B41FA5}">
                      <a16:colId xmlns:a16="http://schemas.microsoft.com/office/drawing/2014/main" val="2177519228"/>
                    </a:ext>
                  </a:extLst>
                </a:gridCol>
                <a:gridCol w="1560325">
                  <a:extLst>
                    <a:ext uri="{9D8B030D-6E8A-4147-A177-3AD203B41FA5}">
                      <a16:colId xmlns:a16="http://schemas.microsoft.com/office/drawing/2014/main" val="3620620388"/>
                    </a:ext>
                  </a:extLst>
                </a:gridCol>
              </a:tblGrid>
              <a:tr h="430725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Company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Starlink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Fiber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Cable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Cellular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8106848"/>
                  </a:ext>
                </a:extLst>
              </a:tr>
              <a:tr h="546062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Download Speed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092437"/>
                  </a:ext>
                </a:extLst>
              </a:tr>
              <a:tr h="4307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Upload Speed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704495"/>
                  </a:ext>
                </a:extLst>
              </a:tr>
              <a:tr h="4307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Latency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975403"/>
                  </a:ext>
                </a:extLst>
              </a:tr>
              <a:tr h="432943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Price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012083"/>
                  </a:ext>
                </a:extLst>
              </a:tr>
              <a:tr h="439168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Availability Rural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202183"/>
                  </a:ext>
                </a:extLst>
              </a:tr>
              <a:tr h="423760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Availability Urban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740233"/>
                  </a:ext>
                </a:extLst>
              </a:tr>
              <a:tr h="4307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Reliability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</a:rPr>
                        <a:t> 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314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3072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636F7-692F-FEC7-9FD1-8D2B94C61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>
                <a:solidFill>
                  <a:srgbClr val="6A5E57"/>
                </a:solidFill>
              </a:rPr>
              <a:t>19</a:t>
            </a:fld>
            <a:endParaRPr lang="en-GB">
              <a:solidFill>
                <a:srgbClr val="6A5E57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E89BDB-9BFB-F70A-808C-74281D6A7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64" y="18663"/>
            <a:ext cx="7053085" cy="6858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D5CDDEB-1A1E-FE6D-799E-2116A0EB3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85" y="1444572"/>
            <a:ext cx="4264899" cy="440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61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270CB-FD04-ADAD-F802-3E9790601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>
                <a:solidFill>
                  <a:schemeClr val="bg1"/>
                </a:solidFill>
              </a:rPr>
              <a:t>Index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E88EA-C176-0D0E-254C-CB24CF8CD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Why now?</a:t>
            </a:r>
          </a:p>
          <a:p>
            <a:r>
              <a:rPr lang="en-US" sz="3600" dirty="0">
                <a:solidFill>
                  <a:schemeClr val="bg1"/>
                </a:solidFill>
              </a:rPr>
              <a:t>How are these any different?</a:t>
            </a:r>
          </a:p>
          <a:p>
            <a:r>
              <a:rPr lang="en-US" sz="3600" dirty="0">
                <a:solidFill>
                  <a:schemeClr val="bg1"/>
                </a:solidFill>
              </a:rPr>
              <a:t>Commercial Applications</a:t>
            </a:r>
          </a:p>
          <a:p>
            <a:r>
              <a:rPr lang="en-US" sz="3600" dirty="0">
                <a:solidFill>
                  <a:schemeClr val="bg1"/>
                </a:solidFill>
              </a:rPr>
              <a:t>Limitations</a:t>
            </a:r>
          </a:p>
          <a:p>
            <a:r>
              <a:rPr lang="en-US" sz="3600" dirty="0">
                <a:solidFill>
                  <a:schemeClr val="bg1"/>
                </a:solidFill>
              </a:rPr>
              <a:t>Costs</a:t>
            </a:r>
          </a:p>
          <a:p>
            <a:r>
              <a:rPr lang="en-US" sz="3600" dirty="0">
                <a:solidFill>
                  <a:schemeClr val="bg1"/>
                </a:solidFill>
              </a:rPr>
              <a:t>The future</a:t>
            </a:r>
          </a:p>
          <a:p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86BD4-502F-CAC5-7B9C-7D8B26B4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453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8FA319-3B8B-1888-BBE9-5C154FCC9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60"/>
            <a:ext cx="10515600" cy="1325563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odoni MT" panose="02070603080606020203" pitchFamily="18" charset="0"/>
              </a:rPr>
              <a:t>The sky is not the limit</a:t>
            </a:r>
            <a:endParaRPr lang="en-GB" b="1" dirty="0">
              <a:solidFill>
                <a:schemeClr val="bg1"/>
              </a:solidFill>
              <a:latin typeface="Bodoni MT" panose="02070603080606020203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E082A7-0B9B-5376-BE48-8C52D000B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080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hart, histogram&#10;&#10;Description automatically generated">
            <a:extLst>
              <a:ext uri="{FF2B5EF4-FFF2-40B4-BE49-F238E27FC236}">
                <a16:creationId xmlns:a16="http://schemas.microsoft.com/office/drawing/2014/main" id="{435C999D-AB6C-3E40-808B-B61460734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" r="11636" b="7831"/>
          <a:stretch/>
        </p:blipFill>
        <p:spPr>
          <a:xfrm>
            <a:off x="205273" y="45799"/>
            <a:ext cx="6662057" cy="6766402"/>
          </a:xfrm>
          <a:solidFill>
            <a:schemeClr val="tx1"/>
          </a:solidFill>
          <a:ln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636F7-692F-FEC7-9FD1-8D2B94C61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>
                <a:solidFill>
                  <a:srgbClr val="6A5E57"/>
                </a:solidFill>
              </a:rPr>
              <a:t>3</a:t>
            </a:fld>
            <a:endParaRPr lang="en-GB">
              <a:solidFill>
                <a:srgbClr val="6A5E57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6C6004-3467-8503-FA84-0559F187FF06}"/>
              </a:ext>
            </a:extLst>
          </p:cNvPr>
          <p:cNvCxnSpPr/>
          <p:nvPr/>
        </p:nvCxnSpPr>
        <p:spPr>
          <a:xfrm flipV="1">
            <a:off x="6201747" y="2411259"/>
            <a:ext cx="0" cy="399350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720531-3F3E-4600-6A9D-EA6A02C4ACC7}"/>
              </a:ext>
            </a:extLst>
          </p:cNvPr>
          <p:cNvCxnSpPr>
            <a:cxnSpLocks/>
          </p:cNvCxnSpPr>
          <p:nvPr/>
        </p:nvCxnSpPr>
        <p:spPr>
          <a:xfrm flipV="1">
            <a:off x="6273283" y="439390"/>
            <a:ext cx="0" cy="596537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F01C965-9359-A2DE-28A8-139EB94FB7A5}"/>
              </a:ext>
            </a:extLst>
          </p:cNvPr>
          <p:cNvSpPr txBox="1"/>
          <p:nvPr/>
        </p:nvSpPr>
        <p:spPr>
          <a:xfrm>
            <a:off x="1113465" y="1328908"/>
            <a:ext cx="547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A5E57"/>
                </a:solidFill>
              </a:rPr>
              <a:t>1,400</a:t>
            </a:r>
            <a:endParaRPr lang="en-GB" sz="1000" dirty="0">
              <a:solidFill>
                <a:srgbClr val="6A5E57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B3FF5C-7E2A-4C97-E8B5-36968F8A779B}"/>
              </a:ext>
            </a:extLst>
          </p:cNvPr>
          <p:cNvSpPr txBox="1"/>
          <p:nvPr/>
        </p:nvSpPr>
        <p:spPr>
          <a:xfrm>
            <a:off x="1097912" y="533987"/>
            <a:ext cx="547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A5E57"/>
                </a:solidFill>
              </a:rPr>
              <a:t>1,600</a:t>
            </a:r>
            <a:endParaRPr lang="en-GB" sz="1000" dirty="0">
              <a:solidFill>
                <a:srgbClr val="6A5E57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E9E266-AB4B-12E7-8526-8AFCF049AFEE}"/>
              </a:ext>
            </a:extLst>
          </p:cNvPr>
          <p:cNvSpPr txBox="1"/>
          <p:nvPr/>
        </p:nvSpPr>
        <p:spPr>
          <a:xfrm>
            <a:off x="6330837" y="533986"/>
            <a:ext cx="547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A5E57"/>
                </a:solidFill>
              </a:rPr>
              <a:t>1,600</a:t>
            </a:r>
            <a:endParaRPr lang="en-GB" sz="1000" dirty="0">
              <a:solidFill>
                <a:srgbClr val="6A5E57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E552A8-3C7B-BE07-AB21-2987EE11E983}"/>
              </a:ext>
            </a:extLst>
          </p:cNvPr>
          <p:cNvSpPr txBox="1"/>
          <p:nvPr/>
        </p:nvSpPr>
        <p:spPr>
          <a:xfrm>
            <a:off x="6330824" y="1328908"/>
            <a:ext cx="547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6A5E57"/>
                </a:solidFill>
              </a:rPr>
              <a:t>1,400</a:t>
            </a:r>
            <a:endParaRPr lang="en-GB" sz="1000" dirty="0">
              <a:solidFill>
                <a:srgbClr val="6A5E57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960CD2-512D-C1EA-1603-B7A58FBF9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586207" y="656611"/>
            <a:ext cx="4540897" cy="95221"/>
          </a:xfrm>
          <a:prstGeom prst="rect">
            <a:avLst/>
          </a:prstGeom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C5A76B-1985-8121-5CAC-03166AA7E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645296" y="994892"/>
            <a:ext cx="4540897" cy="1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2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AB1145-0C5C-504B-3C04-2FEF7F9E9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4</a:t>
            </a:fld>
            <a:endParaRPr lang="en-GB"/>
          </a:p>
        </p:txBody>
      </p:sp>
      <p:pic>
        <p:nvPicPr>
          <p:cNvPr id="3" name="final_631d41e3f4d4c900b84fd8fd_565006">
            <a:hlinkClick r:id="" action="ppaction://media"/>
            <a:extLst>
              <a:ext uri="{FF2B5EF4-FFF2-40B4-BE49-F238E27FC236}">
                <a16:creationId xmlns:a16="http://schemas.microsoft.com/office/drawing/2014/main" id="{488C0B9E-FA51-7573-3E1C-DDD6E0FBED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224" y="1175373"/>
            <a:ext cx="11499551" cy="72950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FB8132-E69F-CCE5-B9A8-66CA934D26EA}"/>
              </a:ext>
            </a:extLst>
          </p:cNvPr>
          <p:cNvSpPr txBox="1"/>
          <p:nvPr/>
        </p:nvSpPr>
        <p:spPr>
          <a:xfrm>
            <a:off x="2922637" y="509529"/>
            <a:ext cx="687766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</a:rPr>
              <a:t>How are they any different?</a:t>
            </a:r>
            <a:endParaRPr lang="en-GB" sz="4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2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Freeform: Shape 6">
            <a:extLst>
              <a:ext uri="{FF2B5EF4-FFF2-40B4-BE49-F238E27FC236}">
                <a16:creationId xmlns:a16="http://schemas.microsoft.com/office/drawing/2014/main" id="{783E57E7-BF22-647F-E6AF-0E96C3259A8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5763" y="24150638"/>
            <a:ext cx="10556875" cy="713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E89246-17C3-B1F2-F0DE-1D0BE90CD352}"/>
              </a:ext>
            </a:extLst>
          </p:cNvPr>
          <p:cNvSpPr txBox="1"/>
          <p:nvPr/>
        </p:nvSpPr>
        <p:spPr>
          <a:xfrm>
            <a:off x="373811" y="189781"/>
            <a:ext cx="94603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How are they any different?</a:t>
            </a:r>
            <a:endParaRPr lang="en-GB" sz="5000" dirty="0">
              <a:solidFill>
                <a:schemeClr val="bg1"/>
              </a:solidFill>
            </a:endParaRPr>
          </a:p>
        </p:txBody>
      </p:sp>
      <p:pic>
        <p:nvPicPr>
          <p:cNvPr id="4099" name="Freeform: Shape 2">
            <a:extLst>
              <a:ext uri="{FF2B5EF4-FFF2-40B4-BE49-F238E27FC236}">
                <a16:creationId xmlns:a16="http://schemas.microsoft.com/office/drawing/2014/main" id="{DE10FA70-D604-F488-3612-96B7C239E5C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3863" y="24022050"/>
            <a:ext cx="10307637" cy="729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Graphic 5" descr="Stopwatch outline">
            <a:extLst>
              <a:ext uri="{FF2B5EF4-FFF2-40B4-BE49-F238E27FC236}">
                <a16:creationId xmlns:a16="http://schemas.microsoft.com/office/drawing/2014/main" id="{1CF3351A-62C3-EE07-07D6-947E2F204C6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6350"/>
            <a:ext cx="33337" cy="3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Freeform: Shape 4">
            <a:extLst>
              <a:ext uri="{FF2B5EF4-FFF2-40B4-BE49-F238E27FC236}">
                <a16:creationId xmlns:a16="http://schemas.microsoft.com/office/drawing/2014/main" id="{E748C048-414E-F4B4-EF5C-2D192965F80F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450" y="25487313"/>
            <a:ext cx="5875338" cy="594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Stopwatch outline">
            <a:extLst>
              <a:ext uri="{FF2B5EF4-FFF2-40B4-BE49-F238E27FC236}">
                <a16:creationId xmlns:a16="http://schemas.microsoft.com/office/drawing/2014/main" id="{42B000E6-0120-B73C-4341-2B4B332FF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30163"/>
            <a:ext cx="33337" cy="3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1AA0628-5B0C-6273-1479-C426B0FE55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259729"/>
              </p:ext>
            </p:extLst>
          </p:nvPr>
        </p:nvGraphicFramePr>
        <p:xfrm>
          <a:off x="3589338" y="1828800"/>
          <a:ext cx="8293100" cy="304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3243016" imgH="1190544" progId="Excel.Sheet.12">
                  <p:embed/>
                </p:oleObj>
              </mc:Choice>
              <mc:Fallback>
                <p:oleObj name="Worksheet" r:id="rId9" imgW="3243016" imgH="1190544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1AA0628-5B0C-6273-1479-C426B0FE55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589338" y="1828800"/>
                        <a:ext cx="8293100" cy="304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D0B6E29F-1E12-EDED-368F-40FDFEDDA6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031004"/>
              </p:ext>
            </p:extLst>
          </p:nvPr>
        </p:nvGraphicFramePr>
        <p:xfrm>
          <a:off x="309878" y="2771436"/>
          <a:ext cx="3316948" cy="2101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1" imgW="1300013" imgH="823991" progId="Excel.Sheet.12">
                  <p:embed/>
                </p:oleObj>
              </mc:Choice>
              <mc:Fallback>
                <p:oleObj name="Worksheet" r:id="rId11" imgW="1300013" imgH="823991" progId="Excel.Sheet.12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D0B6E29F-1E12-EDED-368F-40FDFEDDA6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9878" y="2771436"/>
                        <a:ext cx="3316948" cy="2101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8FD0DD3A-F173-898F-7A7E-D729D99E28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3584537"/>
              </p:ext>
            </p:extLst>
          </p:nvPr>
        </p:nvGraphicFramePr>
        <p:xfrm>
          <a:off x="9934259" y="5279155"/>
          <a:ext cx="1947863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3" imgW="1948015" imgH="371574" progId="Excel.Sheet.12">
                  <p:embed/>
                </p:oleObj>
              </mc:Choice>
              <mc:Fallback>
                <p:oleObj name="Worksheet" r:id="rId13" imgW="1948015" imgH="371574" progId="Excel.Sheet.12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8FD0DD3A-F173-898F-7A7E-D729D99E28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934259" y="5279155"/>
                        <a:ext cx="1947863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9411F3A8-B000-C3F9-2543-4D1BD3CEAA4D}"/>
              </a:ext>
            </a:extLst>
          </p:cNvPr>
          <p:cNvSpPr txBox="1"/>
          <p:nvPr/>
        </p:nvSpPr>
        <p:spPr>
          <a:xfrm>
            <a:off x="3626827" y="4873385"/>
            <a:ext cx="17503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* small satellites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07DC298-2BDC-7F80-44C4-102125EF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581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82E1-23D0-B195-D0D5-94BA68E085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913" y="-270479"/>
            <a:ext cx="10294189" cy="2387600"/>
          </a:xfrm>
        </p:spPr>
        <p:txBody>
          <a:bodyPr>
            <a:noAutofit/>
          </a:bodyPr>
          <a:lstStyle/>
          <a:p>
            <a:r>
              <a:rPr lang="en-US" sz="7500" b="1" dirty="0">
                <a:solidFill>
                  <a:schemeClr val="bg1"/>
                </a:solidFill>
                <a:latin typeface="Bodoni MT" panose="020B0604020202020204" pitchFamily="18" charset="0"/>
                <a:cs typeface="Arabic Typesetting" panose="03020402040406030203" pitchFamily="66" charset="-78"/>
              </a:rPr>
              <a:t>Satellite Constellations</a:t>
            </a:r>
            <a:endParaRPr lang="en-GB" sz="7500" b="1" dirty="0">
              <a:solidFill>
                <a:schemeClr val="bg1"/>
              </a:solidFill>
              <a:latin typeface="Bodoni MT" panose="020B06040202020202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6B0CC-E654-824F-08C9-198081DE3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964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E221E-1EAD-E6F8-B6FE-D6BB0138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How are they any different?</a:t>
            </a:r>
            <a:endParaRPr lang="en-GB" sz="5000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F804D61-EDFD-654C-FD55-DEDF32CF34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9262025"/>
              </p:ext>
            </p:extLst>
          </p:nvPr>
        </p:nvGraphicFramePr>
        <p:xfrm>
          <a:off x="2164735" y="130960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42A17-2A41-F779-F547-C3A484D4D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575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9759E32-BAAF-D493-E748-CD7FA227B9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7466044"/>
              </p:ext>
            </p:extLst>
          </p:nvPr>
        </p:nvGraphicFramePr>
        <p:xfrm>
          <a:off x="819764" y="1585451"/>
          <a:ext cx="10653251" cy="6555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B8C2CC2-02A3-20CB-26E5-397C6DAA36F8}"/>
              </a:ext>
            </a:extLst>
          </p:cNvPr>
          <p:cNvSpPr txBox="1"/>
          <p:nvPr/>
        </p:nvSpPr>
        <p:spPr>
          <a:xfrm>
            <a:off x="2072148" y="508820"/>
            <a:ext cx="8148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Applications of small satellites</a:t>
            </a:r>
            <a:endParaRPr lang="en-GB" sz="4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F07126-E2D9-9754-C760-CAC12FF50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9050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9759E32-BAAF-D493-E748-CD7FA227B9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2554654"/>
              </p:ext>
            </p:extLst>
          </p:nvPr>
        </p:nvGraphicFramePr>
        <p:xfrm>
          <a:off x="867692" y="1747685"/>
          <a:ext cx="10781071" cy="6518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AD551AC-AAC2-9DC1-41DF-0EE3929F423D}"/>
              </a:ext>
            </a:extLst>
          </p:cNvPr>
          <p:cNvSpPr txBox="1"/>
          <p:nvPr/>
        </p:nvSpPr>
        <p:spPr>
          <a:xfrm>
            <a:off x="2072148" y="508820"/>
            <a:ext cx="8148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Applications of small satellites</a:t>
            </a:r>
            <a:endParaRPr lang="en-GB" sz="4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1E69B2-C762-0B59-B5B6-EB55FD3D3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B592E-7B02-4124-BBC8-5C52DC49B71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257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272</Words>
  <Application>Microsoft Office PowerPoint</Application>
  <PresentationFormat>Widescreen</PresentationFormat>
  <Paragraphs>120</Paragraphs>
  <Slides>20</Slides>
  <Notes>6</Notes>
  <HiddenSlides>1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Bitter</vt:lpstr>
      <vt:lpstr>Bodoni MT</vt:lpstr>
      <vt:lpstr>Calibri</vt:lpstr>
      <vt:lpstr>Calibri Light</vt:lpstr>
      <vt:lpstr>Segoe UI</vt:lpstr>
      <vt:lpstr>Office Theme</vt:lpstr>
      <vt:lpstr>Worksheet</vt:lpstr>
      <vt:lpstr>Starlink The sky is not the limit</vt:lpstr>
      <vt:lpstr>Index</vt:lpstr>
      <vt:lpstr>PowerPoint Presentation</vt:lpstr>
      <vt:lpstr>PowerPoint Presentation</vt:lpstr>
      <vt:lpstr>PowerPoint Presentation</vt:lpstr>
      <vt:lpstr>Satellite Constellations</vt:lpstr>
      <vt:lpstr>How are they any different?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Security and Defense </vt:lpstr>
      <vt:lpstr>5. Other applications</vt:lpstr>
      <vt:lpstr>Space debris</vt:lpstr>
      <vt:lpstr>PowerPoint Presentation</vt:lpstr>
      <vt:lpstr>PowerPoint Presentation</vt:lpstr>
      <vt:lpstr>PowerPoint Presentation</vt:lpstr>
      <vt:lpstr>The sky is not the limit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TEJASWA JITENDRA</dc:creator>
  <cp:lastModifiedBy>TEJASWA JITENDRA</cp:lastModifiedBy>
  <cp:revision>1</cp:revision>
  <dcterms:created xsi:type="dcterms:W3CDTF">2022-09-01T03:13:34Z</dcterms:created>
  <dcterms:modified xsi:type="dcterms:W3CDTF">2022-09-14T14:00:00Z</dcterms:modified>
</cp:coreProperties>
</file>